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10160000" cy="7747000"/>
  <p:notesSz cx="6858000" cy="9144000"/>
  <p:embeddedFontLst>
    <p:embeddedFont>
      <p:font typeface="Calibri" pitchFamily="34" charset="0"/>
      <p:regular r:id="rId6"/>
      <p:bold r:id="rId7"/>
      <p:italic r:id="rId8"/>
      <p:boldItalic r:id="rId9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3.fntdata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font" Target="fonts/font2.fntdata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1.fntdata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font" Target="fonts/font4.fntdata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2406593"/>
            <a:ext cx="8636000" cy="1660584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389967"/>
            <a:ext cx="7112000" cy="1979789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2518C2-C5B9-4C2B-87B9-3719D8F07168}" type="datetimeFigureOut">
              <a:rPr lang="en-US" smtClean="0"/>
              <a:t>3/4/2014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D283CE-DED5-4659-BA1B-75E1ED5C4EB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2518C2-C5B9-4C2B-87B9-3719D8F07168}" type="datetimeFigureOut">
              <a:rPr lang="en-US" smtClean="0"/>
              <a:t>3/4/2014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D283CE-DED5-4659-BA1B-75E1ED5C4EB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6000" y="310241"/>
            <a:ext cx="2286000" cy="6610056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1" y="310241"/>
            <a:ext cx="6688667" cy="6610056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2518C2-C5B9-4C2B-87B9-3719D8F07168}" type="datetimeFigureOut">
              <a:rPr lang="en-US" smtClean="0"/>
              <a:t>3/4/2014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D283CE-DED5-4659-BA1B-75E1ED5C4EB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2518C2-C5B9-4C2B-87B9-3719D8F07168}" type="datetimeFigureOut">
              <a:rPr lang="en-US" smtClean="0"/>
              <a:t>3/4/2014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D283CE-DED5-4659-BA1B-75E1ED5C4EB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2570" y="4978167"/>
            <a:ext cx="8636000" cy="153864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02570" y="3283510"/>
            <a:ext cx="8636000" cy="1694656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2518C2-C5B9-4C2B-87B9-3719D8F07168}" type="datetimeFigureOut">
              <a:rPr lang="en-US" smtClean="0"/>
              <a:t>3/4/2014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D283CE-DED5-4659-BA1B-75E1ED5C4EB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0" y="1807635"/>
            <a:ext cx="4487333" cy="51126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64667" y="1807635"/>
            <a:ext cx="4487333" cy="51126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2518C2-C5B9-4C2B-87B9-3719D8F07168}" type="datetimeFigureOut">
              <a:rPr lang="en-US" smtClean="0"/>
              <a:t>3/4/2014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D283CE-DED5-4659-BA1B-75E1ED5C4EB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34109"/>
            <a:ext cx="4489098" cy="72269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000" y="2456803"/>
            <a:ext cx="4489098" cy="446349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61141" y="1734109"/>
            <a:ext cx="4490861" cy="72269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61141" y="2456803"/>
            <a:ext cx="4490861" cy="446349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2518C2-C5B9-4C2B-87B9-3719D8F07168}" type="datetimeFigureOut">
              <a:rPr lang="en-US" smtClean="0"/>
              <a:t>3/4/2014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D283CE-DED5-4659-BA1B-75E1ED5C4EB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2518C2-C5B9-4C2B-87B9-3719D8F07168}" type="datetimeFigureOut">
              <a:rPr lang="en-US" smtClean="0"/>
              <a:t>3/4/2014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D283CE-DED5-4659-BA1B-75E1ED5C4EB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2518C2-C5B9-4C2B-87B9-3719D8F07168}" type="datetimeFigureOut">
              <a:rPr lang="en-US" smtClean="0"/>
              <a:t>3/4/2014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D283CE-DED5-4659-BA1B-75E1ED5C4EB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308445"/>
            <a:ext cx="3342570" cy="1312686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72278" y="308447"/>
            <a:ext cx="5679722" cy="661185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1621133"/>
            <a:ext cx="3342570" cy="5299164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2518C2-C5B9-4C2B-87B9-3719D8F07168}" type="datetimeFigureOut">
              <a:rPr lang="en-US" smtClean="0"/>
              <a:t>3/4/2014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D283CE-DED5-4659-BA1B-75E1ED5C4EB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91431" y="5422900"/>
            <a:ext cx="6096000" cy="64020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91431" y="692209"/>
            <a:ext cx="6096000" cy="46482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91431" y="6063104"/>
            <a:ext cx="6096000" cy="90919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2518C2-C5B9-4C2B-87B9-3719D8F07168}" type="datetimeFigureOut">
              <a:rPr lang="en-US" smtClean="0"/>
              <a:t>3/4/2014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D283CE-DED5-4659-BA1B-75E1ED5C4EB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8000" y="310239"/>
            <a:ext cx="9144000" cy="12911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807635"/>
            <a:ext cx="9144000" cy="51126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08001" y="7180323"/>
            <a:ext cx="2370667" cy="41245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2518C2-C5B9-4C2B-87B9-3719D8F07168}" type="datetimeFigureOut">
              <a:rPr lang="en-US" smtClean="0"/>
              <a:t>3/4/2014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71335" y="7180323"/>
            <a:ext cx="3217333" cy="41245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81334" y="7180323"/>
            <a:ext cx="2370667" cy="41245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D283CE-DED5-4659-BA1B-75E1ED5C4EBD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14"/>
          <p:cNvGrpSpPr/>
          <p:nvPr/>
        </p:nvGrpSpPr>
        <p:grpSpPr>
          <a:xfrm>
            <a:off x="1400477" y="758051"/>
            <a:ext cx="4555543" cy="1189722"/>
            <a:chOff x="1400477" y="758051"/>
            <a:chExt cx="4555543" cy="1189722"/>
          </a:xfrm>
        </p:grpSpPr>
        <p:sp>
          <p:nvSpPr>
            <p:cNvPr id="2" name="Freeform 1"/>
            <p:cNvSpPr/>
            <p:nvPr/>
          </p:nvSpPr>
          <p:spPr>
            <a:xfrm>
              <a:off x="1400477" y="758051"/>
              <a:ext cx="486834" cy="933635"/>
            </a:xfrm>
            <a:custGeom>
              <a:avLst/>
              <a:gdLst/>
              <a:ahLst/>
              <a:cxnLst/>
              <a:rect l="0" t="0" r="0" b="0"/>
              <a:pathLst>
                <a:path w="486834" h="933635">
                  <a:moveTo>
                    <a:pt x="368310" y="0"/>
                  </a:moveTo>
                  <a:lnTo>
                    <a:pt x="318812" y="58563"/>
                  </a:lnTo>
                  <a:lnTo>
                    <a:pt x="275701" y="114398"/>
                  </a:lnTo>
                  <a:lnTo>
                    <a:pt x="238741" y="168270"/>
                  </a:lnTo>
                  <a:lnTo>
                    <a:pt x="197812" y="221074"/>
                  </a:lnTo>
                  <a:lnTo>
                    <a:pt x="155276" y="282071"/>
                  </a:lnTo>
                  <a:lnTo>
                    <a:pt x="120729" y="331539"/>
                  </a:lnTo>
                  <a:lnTo>
                    <a:pt x="98610" y="386370"/>
                  </a:lnTo>
                  <a:lnTo>
                    <a:pt x="72924" y="445381"/>
                  </a:lnTo>
                  <a:lnTo>
                    <a:pt x="45320" y="507427"/>
                  </a:lnTo>
                  <a:lnTo>
                    <a:pt x="25743" y="564743"/>
                  </a:lnTo>
                  <a:lnTo>
                    <a:pt x="10610" y="621125"/>
                  </a:lnTo>
                  <a:lnTo>
                    <a:pt x="1946" y="677323"/>
                  </a:lnTo>
                  <a:lnTo>
                    <a:pt x="445" y="736212"/>
                  </a:lnTo>
                  <a:lnTo>
                    <a:pt x="0" y="794345"/>
                  </a:lnTo>
                  <a:lnTo>
                    <a:pt x="5457" y="837436"/>
                  </a:lnTo>
                  <a:lnTo>
                    <a:pt x="20073" y="872430"/>
                  </a:lnTo>
                  <a:lnTo>
                    <a:pt x="44810" y="905026"/>
                  </a:lnTo>
                  <a:lnTo>
                    <a:pt x="67385" y="920080"/>
                  </a:lnTo>
                  <a:lnTo>
                    <a:pt x="94186" y="929500"/>
                  </a:lnTo>
                  <a:lnTo>
                    <a:pt x="143329" y="933634"/>
                  </a:lnTo>
                  <a:lnTo>
                    <a:pt x="198314" y="927969"/>
                  </a:lnTo>
                  <a:lnTo>
                    <a:pt x="261436" y="912201"/>
                  </a:lnTo>
                  <a:lnTo>
                    <a:pt x="321697" y="880315"/>
                  </a:lnTo>
                  <a:lnTo>
                    <a:pt x="378983" y="839620"/>
                  </a:lnTo>
                  <a:lnTo>
                    <a:pt x="438369" y="782652"/>
                  </a:lnTo>
                  <a:lnTo>
                    <a:pt x="472616" y="730503"/>
                  </a:lnTo>
                  <a:lnTo>
                    <a:pt x="484078" y="702134"/>
                  </a:lnTo>
                  <a:lnTo>
                    <a:pt x="486833" y="673928"/>
                  </a:lnTo>
                  <a:lnTo>
                    <a:pt x="482988" y="645794"/>
                  </a:lnTo>
                  <a:lnTo>
                    <a:pt x="473480" y="617693"/>
                  </a:lnTo>
                  <a:lnTo>
                    <a:pt x="458336" y="595844"/>
                  </a:lnTo>
                  <a:lnTo>
                    <a:pt x="426960" y="570390"/>
                  </a:lnTo>
                  <a:lnTo>
                    <a:pt x="401396" y="557664"/>
                  </a:lnTo>
                  <a:lnTo>
                    <a:pt x="361866" y="551669"/>
                  </a:lnTo>
                  <a:lnTo>
                    <a:pt x="305677" y="562534"/>
                  </a:lnTo>
                  <a:lnTo>
                    <a:pt x="252568" y="582321"/>
                  </a:lnTo>
                  <a:lnTo>
                    <a:pt x="189332" y="621467"/>
                  </a:lnTo>
                  <a:lnTo>
                    <a:pt x="129275" y="658107"/>
                  </a:lnTo>
                  <a:lnTo>
                    <a:pt x="84315" y="711193"/>
                  </a:lnTo>
                  <a:lnTo>
                    <a:pt x="45070" y="772454"/>
                  </a:lnTo>
                  <a:lnTo>
                    <a:pt x="31398" y="78963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053057" y="1610860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2297857" y="873865"/>
              <a:ext cx="435288" cy="721102"/>
            </a:xfrm>
            <a:custGeom>
              <a:avLst/>
              <a:gdLst/>
              <a:ahLst/>
              <a:cxnLst/>
              <a:rect l="0" t="0" r="0" b="0"/>
              <a:pathLst>
                <a:path w="435288" h="721102">
                  <a:moveTo>
                    <a:pt x="355324" y="0"/>
                  </a:moveTo>
                  <a:lnTo>
                    <a:pt x="324042" y="17981"/>
                  </a:lnTo>
                  <a:lnTo>
                    <a:pt x="264226" y="80393"/>
                  </a:lnTo>
                  <a:lnTo>
                    <a:pt x="200910" y="143881"/>
                  </a:lnTo>
                  <a:lnTo>
                    <a:pt x="158792" y="206246"/>
                  </a:lnTo>
                  <a:lnTo>
                    <a:pt x="118483" y="262643"/>
                  </a:lnTo>
                  <a:lnTo>
                    <a:pt x="87915" y="316950"/>
                  </a:lnTo>
                  <a:lnTo>
                    <a:pt x="59006" y="377552"/>
                  </a:lnTo>
                  <a:lnTo>
                    <a:pt x="36611" y="439807"/>
                  </a:lnTo>
                  <a:lnTo>
                    <a:pt x="12403" y="498034"/>
                  </a:lnTo>
                  <a:lnTo>
                    <a:pt x="2334" y="551548"/>
                  </a:lnTo>
                  <a:lnTo>
                    <a:pt x="0" y="609518"/>
                  </a:lnTo>
                  <a:lnTo>
                    <a:pt x="3600" y="642124"/>
                  </a:lnTo>
                  <a:lnTo>
                    <a:pt x="15339" y="669094"/>
                  </a:lnTo>
                  <a:lnTo>
                    <a:pt x="45881" y="709414"/>
                  </a:lnTo>
                  <a:lnTo>
                    <a:pt x="69615" y="718887"/>
                  </a:lnTo>
                  <a:lnTo>
                    <a:pt x="118981" y="721101"/>
                  </a:lnTo>
                  <a:lnTo>
                    <a:pt x="171823" y="714348"/>
                  </a:lnTo>
                  <a:lnTo>
                    <a:pt x="231599" y="695997"/>
                  </a:lnTo>
                  <a:lnTo>
                    <a:pt x="294231" y="668194"/>
                  </a:lnTo>
                  <a:lnTo>
                    <a:pt x="348715" y="636187"/>
                  </a:lnTo>
                  <a:lnTo>
                    <a:pt x="387727" y="606164"/>
                  </a:lnTo>
                  <a:lnTo>
                    <a:pt x="425159" y="557419"/>
                  </a:lnTo>
                  <a:lnTo>
                    <a:pt x="433155" y="533571"/>
                  </a:lnTo>
                  <a:lnTo>
                    <a:pt x="435287" y="520660"/>
                  </a:lnTo>
                  <a:lnTo>
                    <a:pt x="431418" y="496957"/>
                  </a:lnTo>
                  <a:lnTo>
                    <a:pt x="427110" y="485722"/>
                  </a:lnTo>
                  <a:lnTo>
                    <a:pt x="409846" y="467001"/>
                  </a:lnTo>
                  <a:lnTo>
                    <a:pt x="360634" y="435918"/>
                  </a:lnTo>
                  <a:lnTo>
                    <a:pt x="314133" y="425518"/>
                  </a:lnTo>
                  <a:lnTo>
                    <a:pt x="263311" y="422437"/>
                  </a:lnTo>
                  <a:lnTo>
                    <a:pt x="210547" y="429801"/>
                  </a:lnTo>
                  <a:lnTo>
                    <a:pt x="178286" y="440344"/>
                  </a:lnTo>
                  <a:lnTo>
                    <a:pt x="121620" y="470510"/>
                  </a:lnTo>
                  <a:lnTo>
                    <a:pt x="61870" y="502352"/>
                  </a:lnTo>
                  <a:lnTo>
                    <a:pt x="28941" y="52642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3232248" y="1284476"/>
              <a:ext cx="136872" cy="31587"/>
            </a:xfrm>
            <a:custGeom>
              <a:avLst/>
              <a:gdLst/>
              <a:ahLst/>
              <a:cxnLst/>
              <a:rect l="0" t="0" r="0" b="0"/>
              <a:pathLst>
                <a:path w="136872" h="31587">
                  <a:moveTo>
                    <a:pt x="136871" y="0"/>
                  </a:moveTo>
                  <a:lnTo>
                    <a:pt x="78254" y="5589"/>
                  </a:lnTo>
                  <a:lnTo>
                    <a:pt x="24776" y="21331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3611274" y="906298"/>
              <a:ext cx="520558" cy="736148"/>
            </a:xfrm>
            <a:custGeom>
              <a:avLst/>
              <a:gdLst/>
              <a:ahLst/>
              <a:cxnLst/>
              <a:rect l="0" t="0" r="0" b="0"/>
              <a:pathLst>
                <a:path w="520558" h="736148">
                  <a:moveTo>
                    <a:pt x="0" y="704562"/>
                  </a:moveTo>
                  <a:lnTo>
                    <a:pt x="26364" y="648347"/>
                  </a:lnTo>
                  <a:lnTo>
                    <a:pt x="49878" y="586656"/>
                  </a:lnTo>
                  <a:lnTo>
                    <a:pt x="66135" y="523734"/>
                  </a:lnTo>
                  <a:lnTo>
                    <a:pt x="84156" y="463550"/>
                  </a:lnTo>
                  <a:lnTo>
                    <a:pt x="100596" y="401509"/>
                  </a:lnTo>
                  <a:lnTo>
                    <a:pt x="107479" y="349468"/>
                  </a:lnTo>
                  <a:lnTo>
                    <a:pt x="123122" y="287093"/>
                  </a:lnTo>
                  <a:lnTo>
                    <a:pt x="136928" y="235794"/>
                  </a:lnTo>
                  <a:lnTo>
                    <a:pt x="150920" y="181207"/>
                  </a:lnTo>
                  <a:lnTo>
                    <a:pt x="161441" y="147461"/>
                  </a:lnTo>
                  <a:lnTo>
                    <a:pt x="164949" y="145988"/>
                  </a:lnTo>
                  <a:lnTo>
                    <a:pt x="168458" y="150855"/>
                  </a:lnTo>
                  <a:lnTo>
                    <a:pt x="186004" y="206996"/>
                  </a:lnTo>
                  <a:lnTo>
                    <a:pt x="203551" y="267595"/>
                  </a:lnTo>
                  <a:lnTo>
                    <a:pt x="216809" y="288476"/>
                  </a:lnTo>
                  <a:lnTo>
                    <a:pt x="248328" y="320945"/>
                  </a:lnTo>
                  <a:lnTo>
                    <a:pt x="269075" y="329345"/>
                  </a:lnTo>
                  <a:lnTo>
                    <a:pt x="281159" y="331584"/>
                  </a:lnTo>
                  <a:lnTo>
                    <a:pt x="303944" y="327834"/>
                  </a:lnTo>
                  <a:lnTo>
                    <a:pt x="325769" y="317199"/>
                  </a:lnTo>
                  <a:lnTo>
                    <a:pt x="368376" y="278655"/>
                  </a:lnTo>
                  <a:lnTo>
                    <a:pt x="413889" y="218670"/>
                  </a:lnTo>
                  <a:lnTo>
                    <a:pt x="450253" y="155381"/>
                  </a:lnTo>
                  <a:lnTo>
                    <a:pt x="480313" y="92143"/>
                  </a:lnTo>
                  <a:lnTo>
                    <a:pt x="506442" y="34592"/>
                  </a:lnTo>
                  <a:lnTo>
                    <a:pt x="514265" y="424"/>
                  </a:lnTo>
                  <a:lnTo>
                    <a:pt x="517149" y="0"/>
                  </a:lnTo>
                  <a:lnTo>
                    <a:pt x="520241" y="3227"/>
                  </a:lnTo>
                  <a:lnTo>
                    <a:pt x="520557" y="22410"/>
                  </a:lnTo>
                  <a:lnTo>
                    <a:pt x="514158" y="69215"/>
                  </a:lnTo>
                  <a:lnTo>
                    <a:pt x="501515" y="131145"/>
                  </a:lnTo>
                  <a:lnTo>
                    <a:pt x="488923" y="185579"/>
                  </a:lnTo>
                  <a:lnTo>
                    <a:pt x="482102" y="241391"/>
                  </a:lnTo>
                  <a:lnTo>
                    <a:pt x="469837" y="303065"/>
                  </a:lnTo>
                  <a:lnTo>
                    <a:pt x="463385" y="364338"/>
                  </a:lnTo>
                  <a:lnTo>
                    <a:pt x="456404" y="413202"/>
                  </a:lnTo>
                  <a:lnTo>
                    <a:pt x="453452" y="472227"/>
                  </a:lnTo>
                  <a:lnTo>
                    <a:pt x="447280" y="528947"/>
                  </a:lnTo>
                  <a:lnTo>
                    <a:pt x="443201" y="587551"/>
                  </a:lnTo>
                  <a:lnTo>
                    <a:pt x="442494" y="642986"/>
                  </a:lnTo>
                  <a:lnTo>
                    <a:pt x="442256" y="705353"/>
                  </a:lnTo>
                  <a:lnTo>
                    <a:pt x="442197" y="73614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4182819" y="1429102"/>
              <a:ext cx="158279" cy="197917"/>
            </a:xfrm>
            <a:custGeom>
              <a:avLst/>
              <a:gdLst/>
              <a:ahLst/>
              <a:cxnLst/>
              <a:rect l="0" t="0" r="0" b="0"/>
              <a:pathLst>
                <a:path w="158279" h="197917">
                  <a:moveTo>
                    <a:pt x="144393" y="13302"/>
                  </a:moveTo>
                  <a:lnTo>
                    <a:pt x="133215" y="2123"/>
                  </a:lnTo>
                  <a:lnTo>
                    <a:pt x="125243" y="0"/>
                  </a:lnTo>
                  <a:lnTo>
                    <a:pt x="103906" y="761"/>
                  </a:lnTo>
                  <a:lnTo>
                    <a:pt x="71175" y="13355"/>
                  </a:lnTo>
                  <a:lnTo>
                    <a:pt x="44840" y="31905"/>
                  </a:lnTo>
                  <a:lnTo>
                    <a:pt x="16151" y="67539"/>
                  </a:lnTo>
                  <a:lnTo>
                    <a:pt x="3190" y="99172"/>
                  </a:lnTo>
                  <a:lnTo>
                    <a:pt x="0" y="136491"/>
                  </a:lnTo>
                  <a:lnTo>
                    <a:pt x="3399" y="159299"/>
                  </a:lnTo>
                  <a:lnTo>
                    <a:pt x="11929" y="178015"/>
                  </a:lnTo>
                  <a:lnTo>
                    <a:pt x="17479" y="186282"/>
                  </a:lnTo>
                  <a:lnTo>
                    <a:pt x="25859" y="191793"/>
                  </a:lnTo>
                  <a:lnTo>
                    <a:pt x="47647" y="197916"/>
                  </a:lnTo>
                  <a:lnTo>
                    <a:pt x="57669" y="197209"/>
                  </a:lnTo>
                  <a:lnTo>
                    <a:pt x="75043" y="190185"/>
                  </a:lnTo>
                  <a:lnTo>
                    <a:pt x="133760" y="139425"/>
                  </a:lnTo>
                  <a:lnTo>
                    <a:pt x="146686" y="124339"/>
                  </a:lnTo>
                  <a:lnTo>
                    <a:pt x="156331" y="105935"/>
                  </a:lnTo>
                  <a:lnTo>
                    <a:pt x="158278" y="86058"/>
                  </a:lnTo>
                  <a:lnTo>
                    <a:pt x="154074" y="66695"/>
                  </a:lnTo>
                  <a:lnTo>
                    <a:pt x="144406" y="50290"/>
                  </a:lnTo>
                  <a:lnTo>
                    <a:pt x="132311" y="41439"/>
                  </a:lnTo>
                  <a:lnTo>
                    <a:pt x="112807" y="3435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4450875" y="1170620"/>
              <a:ext cx="223161" cy="494880"/>
            </a:xfrm>
            <a:custGeom>
              <a:avLst/>
              <a:gdLst/>
              <a:ahLst/>
              <a:cxnLst/>
              <a:rect l="0" t="0" r="0" b="0"/>
              <a:pathLst>
                <a:path w="223161" h="494880">
                  <a:moveTo>
                    <a:pt x="171135" y="324426"/>
                  </a:moveTo>
                  <a:lnTo>
                    <a:pt x="161560" y="300380"/>
                  </a:lnTo>
                  <a:lnTo>
                    <a:pt x="150892" y="286053"/>
                  </a:lnTo>
                  <a:lnTo>
                    <a:pt x="126143" y="270422"/>
                  </a:lnTo>
                  <a:lnTo>
                    <a:pt x="103565" y="268449"/>
                  </a:lnTo>
                  <a:lnTo>
                    <a:pt x="79103" y="272641"/>
                  </a:lnTo>
                  <a:lnTo>
                    <a:pt x="56532" y="282303"/>
                  </a:lnTo>
                  <a:lnTo>
                    <a:pt x="37922" y="300636"/>
                  </a:lnTo>
                  <a:lnTo>
                    <a:pt x="12500" y="344943"/>
                  </a:lnTo>
                  <a:lnTo>
                    <a:pt x="0" y="382498"/>
                  </a:lnTo>
                  <a:lnTo>
                    <a:pt x="65" y="428850"/>
                  </a:lnTo>
                  <a:lnTo>
                    <a:pt x="13083" y="468451"/>
                  </a:lnTo>
                  <a:lnTo>
                    <a:pt x="28360" y="485143"/>
                  </a:lnTo>
                  <a:lnTo>
                    <a:pt x="37347" y="491232"/>
                  </a:lnTo>
                  <a:lnTo>
                    <a:pt x="56692" y="494879"/>
                  </a:lnTo>
                  <a:lnTo>
                    <a:pt x="76988" y="491430"/>
                  </a:lnTo>
                  <a:lnTo>
                    <a:pt x="97706" y="482098"/>
                  </a:lnTo>
                  <a:lnTo>
                    <a:pt x="129101" y="452512"/>
                  </a:lnTo>
                  <a:lnTo>
                    <a:pt x="167102" y="390022"/>
                  </a:lnTo>
                  <a:lnTo>
                    <a:pt x="188151" y="335274"/>
                  </a:lnTo>
                  <a:lnTo>
                    <a:pt x="206160" y="282354"/>
                  </a:lnTo>
                  <a:lnTo>
                    <a:pt x="216738" y="233972"/>
                  </a:lnTo>
                  <a:lnTo>
                    <a:pt x="221692" y="175182"/>
                  </a:lnTo>
                  <a:lnTo>
                    <a:pt x="223160" y="113310"/>
                  </a:lnTo>
                  <a:lnTo>
                    <a:pt x="218005" y="56112"/>
                  </a:lnTo>
                  <a:lnTo>
                    <a:pt x="214658" y="7710"/>
                  </a:lnTo>
                  <a:lnTo>
                    <a:pt x="211849" y="978"/>
                  </a:lnTo>
                  <a:lnTo>
                    <a:pt x="207636" y="0"/>
                  </a:lnTo>
                  <a:lnTo>
                    <a:pt x="202488" y="2857"/>
                  </a:lnTo>
                  <a:lnTo>
                    <a:pt x="193649" y="18510"/>
                  </a:lnTo>
                  <a:lnTo>
                    <a:pt x="174836" y="74004"/>
                  </a:lnTo>
                  <a:lnTo>
                    <a:pt x="164173" y="121285"/>
                  </a:lnTo>
                  <a:lnTo>
                    <a:pt x="154774" y="179229"/>
                  </a:lnTo>
                  <a:lnTo>
                    <a:pt x="151470" y="240850"/>
                  </a:lnTo>
                  <a:lnTo>
                    <a:pt x="150491" y="302393"/>
                  </a:lnTo>
                  <a:lnTo>
                    <a:pt x="151370" y="357022"/>
                  </a:lnTo>
                  <a:lnTo>
                    <a:pt x="158520" y="404534"/>
                  </a:lnTo>
                  <a:lnTo>
                    <a:pt x="171416" y="463039"/>
                  </a:lnTo>
                  <a:lnTo>
                    <a:pt x="181663" y="49288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4709995" y="1397988"/>
              <a:ext cx="189426" cy="257297"/>
            </a:xfrm>
            <a:custGeom>
              <a:avLst/>
              <a:gdLst/>
              <a:ahLst/>
              <a:cxnLst/>
              <a:rect l="0" t="0" r="0" b="0"/>
              <a:pathLst>
                <a:path w="189426" h="257297">
                  <a:moveTo>
                    <a:pt x="17300" y="139172"/>
                  </a:moveTo>
                  <a:lnTo>
                    <a:pt x="75917" y="133583"/>
                  </a:lnTo>
                  <a:lnTo>
                    <a:pt x="128921" y="127280"/>
                  </a:lnTo>
                  <a:lnTo>
                    <a:pt x="152307" y="117899"/>
                  </a:lnTo>
                  <a:lnTo>
                    <a:pt x="168161" y="102811"/>
                  </a:lnTo>
                  <a:lnTo>
                    <a:pt x="187869" y="64529"/>
                  </a:lnTo>
                  <a:lnTo>
                    <a:pt x="189425" y="43996"/>
                  </a:lnTo>
                  <a:lnTo>
                    <a:pt x="188202" y="33608"/>
                  </a:lnTo>
                  <a:lnTo>
                    <a:pt x="183877" y="25512"/>
                  </a:lnTo>
                  <a:lnTo>
                    <a:pt x="169713" y="13397"/>
                  </a:lnTo>
                  <a:lnTo>
                    <a:pt x="142008" y="0"/>
                  </a:lnTo>
                  <a:lnTo>
                    <a:pt x="118739" y="1669"/>
                  </a:lnTo>
                  <a:lnTo>
                    <a:pt x="95139" y="10209"/>
                  </a:lnTo>
                  <a:lnTo>
                    <a:pt x="47813" y="47075"/>
                  </a:lnTo>
                  <a:lnTo>
                    <a:pt x="15888" y="100528"/>
                  </a:lnTo>
                  <a:lnTo>
                    <a:pt x="4974" y="127846"/>
                  </a:lnTo>
                  <a:lnTo>
                    <a:pt x="0" y="173771"/>
                  </a:lnTo>
                  <a:lnTo>
                    <a:pt x="2982" y="199003"/>
                  </a:lnTo>
                  <a:lnTo>
                    <a:pt x="14446" y="221916"/>
                  </a:lnTo>
                  <a:lnTo>
                    <a:pt x="31239" y="241458"/>
                  </a:lnTo>
                  <a:lnTo>
                    <a:pt x="50402" y="254043"/>
                  </a:lnTo>
                  <a:lnTo>
                    <a:pt x="70617" y="257296"/>
                  </a:lnTo>
                  <a:lnTo>
                    <a:pt x="126934" y="246855"/>
                  </a:lnTo>
                  <a:lnTo>
                    <a:pt x="143642" y="2444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5032996" y="989678"/>
              <a:ext cx="20684" cy="610654"/>
            </a:xfrm>
            <a:custGeom>
              <a:avLst/>
              <a:gdLst/>
              <a:ahLst/>
              <a:cxnLst/>
              <a:rect l="0" t="0" r="0" b="0"/>
              <a:pathLst>
                <a:path w="20684" h="610654">
                  <a:moveTo>
                    <a:pt x="20683" y="0"/>
                  </a:moveTo>
                  <a:lnTo>
                    <a:pt x="6028" y="53028"/>
                  </a:lnTo>
                  <a:lnTo>
                    <a:pt x="1523" y="101110"/>
                  </a:lnTo>
                  <a:lnTo>
                    <a:pt x="0" y="163429"/>
                  </a:lnTo>
                  <a:lnTo>
                    <a:pt x="2819" y="217679"/>
                  </a:lnTo>
                  <a:lnTo>
                    <a:pt x="8705" y="268127"/>
                  </a:lnTo>
                  <a:lnTo>
                    <a:pt x="9867" y="323152"/>
                  </a:lnTo>
                  <a:lnTo>
                    <a:pt x="10097" y="385320"/>
                  </a:lnTo>
                  <a:lnTo>
                    <a:pt x="10137" y="437823"/>
                  </a:lnTo>
                  <a:lnTo>
                    <a:pt x="10148" y="486135"/>
                  </a:lnTo>
                  <a:lnTo>
                    <a:pt x="10153" y="549272"/>
                  </a:lnTo>
                  <a:lnTo>
                    <a:pt x="10154" y="61065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5180021" y="1495046"/>
              <a:ext cx="10529" cy="136872"/>
            </a:xfrm>
            <a:custGeom>
              <a:avLst/>
              <a:gdLst/>
              <a:ahLst/>
              <a:cxnLst/>
              <a:rect l="0" t="0" r="0" b="0"/>
              <a:pathLst>
                <a:path w="10529" h="136872">
                  <a:moveTo>
                    <a:pt x="10528" y="0"/>
                  </a:moveTo>
                  <a:lnTo>
                    <a:pt x="7408" y="42692"/>
                  </a:lnTo>
                  <a:lnTo>
                    <a:pt x="975" y="100899"/>
                  </a:lnTo>
                  <a:lnTo>
                    <a:pt x="0" y="1368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5201077" y="134764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5337948" y="1460434"/>
              <a:ext cx="231628" cy="213598"/>
            </a:xfrm>
            <a:custGeom>
              <a:avLst/>
              <a:gdLst/>
              <a:ahLst/>
              <a:cxnLst/>
              <a:rect l="0" t="0" r="0" b="0"/>
              <a:pathLst>
                <a:path w="231628" h="213598">
                  <a:moveTo>
                    <a:pt x="0" y="45141"/>
                  </a:moveTo>
                  <a:lnTo>
                    <a:pt x="11453" y="94071"/>
                  </a:lnTo>
                  <a:lnTo>
                    <a:pt x="19160" y="153202"/>
                  </a:lnTo>
                  <a:lnTo>
                    <a:pt x="19792" y="158126"/>
                  </a:lnTo>
                  <a:lnTo>
                    <a:pt x="20214" y="156729"/>
                  </a:lnTo>
                  <a:lnTo>
                    <a:pt x="29316" y="95564"/>
                  </a:lnTo>
                  <a:lnTo>
                    <a:pt x="36726" y="46782"/>
                  </a:lnTo>
                  <a:lnTo>
                    <a:pt x="51696" y="19631"/>
                  </a:lnTo>
                  <a:lnTo>
                    <a:pt x="70549" y="7287"/>
                  </a:lnTo>
                  <a:lnTo>
                    <a:pt x="82128" y="2357"/>
                  </a:lnTo>
                  <a:lnTo>
                    <a:pt x="107471" y="0"/>
                  </a:lnTo>
                  <a:lnTo>
                    <a:pt x="131993" y="4021"/>
                  </a:lnTo>
                  <a:lnTo>
                    <a:pt x="150690" y="13607"/>
                  </a:lnTo>
                  <a:lnTo>
                    <a:pt x="174370" y="37747"/>
                  </a:lnTo>
                  <a:lnTo>
                    <a:pt x="207305" y="96001"/>
                  </a:lnTo>
                  <a:lnTo>
                    <a:pt x="223963" y="150723"/>
                  </a:lnTo>
                  <a:lnTo>
                    <a:pt x="231627" y="2135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5464290" y="1491991"/>
              <a:ext cx="491730" cy="455782"/>
            </a:xfrm>
            <a:custGeom>
              <a:avLst/>
              <a:gdLst/>
              <a:ahLst/>
              <a:cxnLst/>
              <a:rect l="0" t="0" r="0" b="0"/>
              <a:pathLst>
                <a:path w="491730" h="455782">
                  <a:moveTo>
                    <a:pt x="400083" y="129397"/>
                  </a:moveTo>
                  <a:lnTo>
                    <a:pt x="411261" y="112630"/>
                  </a:lnTo>
                  <a:lnTo>
                    <a:pt x="418213" y="79845"/>
                  </a:lnTo>
                  <a:lnTo>
                    <a:pt x="413600" y="57071"/>
                  </a:lnTo>
                  <a:lnTo>
                    <a:pt x="397849" y="27639"/>
                  </a:lnTo>
                  <a:lnTo>
                    <a:pt x="391575" y="19444"/>
                  </a:lnTo>
                  <a:lnTo>
                    <a:pt x="372125" y="7220"/>
                  </a:lnTo>
                  <a:lnTo>
                    <a:pt x="360387" y="2322"/>
                  </a:lnTo>
                  <a:lnTo>
                    <a:pt x="334867" y="0"/>
                  </a:lnTo>
                  <a:lnTo>
                    <a:pt x="309097" y="4037"/>
                  </a:lnTo>
                  <a:lnTo>
                    <a:pt x="285945" y="13630"/>
                  </a:lnTo>
                  <a:lnTo>
                    <a:pt x="258769" y="37774"/>
                  </a:lnTo>
                  <a:lnTo>
                    <a:pt x="235900" y="72744"/>
                  </a:lnTo>
                  <a:lnTo>
                    <a:pt x="225484" y="118330"/>
                  </a:lnTo>
                  <a:lnTo>
                    <a:pt x="229287" y="145535"/>
                  </a:lnTo>
                  <a:lnTo>
                    <a:pt x="233576" y="157704"/>
                  </a:lnTo>
                  <a:lnTo>
                    <a:pt x="250821" y="177463"/>
                  </a:lnTo>
                  <a:lnTo>
                    <a:pt x="261970" y="186007"/>
                  </a:lnTo>
                  <a:lnTo>
                    <a:pt x="286837" y="192382"/>
                  </a:lnTo>
                  <a:lnTo>
                    <a:pt x="312317" y="190146"/>
                  </a:lnTo>
                  <a:lnTo>
                    <a:pt x="345222" y="175733"/>
                  </a:lnTo>
                  <a:lnTo>
                    <a:pt x="408081" y="120900"/>
                  </a:lnTo>
                  <a:lnTo>
                    <a:pt x="438188" y="91194"/>
                  </a:lnTo>
                  <a:lnTo>
                    <a:pt x="443033" y="91060"/>
                  </a:lnTo>
                  <a:lnTo>
                    <a:pt x="446264" y="95650"/>
                  </a:lnTo>
                  <a:lnTo>
                    <a:pt x="460280" y="149433"/>
                  </a:lnTo>
                  <a:lnTo>
                    <a:pt x="473888" y="206708"/>
                  </a:lnTo>
                  <a:lnTo>
                    <a:pt x="484342" y="256809"/>
                  </a:lnTo>
                  <a:lnTo>
                    <a:pt x="491729" y="305579"/>
                  </a:lnTo>
                  <a:lnTo>
                    <a:pt x="488636" y="363980"/>
                  </a:lnTo>
                  <a:lnTo>
                    <a:pt x="479994" y="386124"/>
                  </a:lnTo>
                  <a:lnTo>
                    <a:pt x="474414" y="395305"/>
                  </a:lnTo>
                  <a:lnTo>
                    <a:pt x="458855" y="408625"/>
                  </a:lnTo>
                  <a:lnTo>
                    <a:pt x="439072" y="417275"/>
                  </a:lnTo>
                  <a:lnTo>
                    <a:pt x="382005" y="422828"/>
                  </a:lnTo>
                  <a:lnTo>
                    <a:pt x="324146" y="423790"/>
                  </a:lnTo>
                  <a:lnTo>
                    <a:pt x="282105" y="424015"/>
                  </a:lnTo>
                  <a:lnTo>
                    <a:pt x="236124" y="424115"/>
                  </a:lnTo>
                  <a:lnTo>
                    <a:pt x="188392" y="424159"/>
                  </a:lnTo>
                  <a:lnTo>
                    <a:pt x="127959" y="427304"/>
                  </a:lnTo>
                  <a:lnTo>
                    <a:pt x="70509" y="438847"/>
                  </a:lnTo>
                  <a:lnTo>
                    <a:pt x="12520" y="452742"/>
                  </a:lnTo>
                  <a:lnTo>
                    <a:pt x="0" y="45578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7" name="Group 26"/>
          <p:cNvGrpSpPr/>
          <p:nvPr/>
        </p:nvGrpSpPr>
        <p:grpSpPr>
          <a:xfrm>
            <a:off x="3527046" y="2380950"/>
            <a:ext cx="2621392" cy="882885"/>
            <a:chOff x="3527046" y="2380950"/>
            <a:chExt cx="2621392" cy="882885"/>
          </a:xfrm>
        </p:grpSpPr>
        <p:sp>
          <p:nvSpPr>
            <p:cNvPr id="16" name="Freeform 15"/>
            <p:cNvSpPr/>
            <p:nvPr/>
          </p:nvSpPr>
          <p:spPr>
            <a:xfrm>
              <a:off x="3832373" y="2463668"/>
              <a:ext cx="6066" cy="547483"/>
            </a:xfrm>
            <a:custGeom>
              <a:avLst/>
              <a:gdLst/>
              <a:ahLst/>
              <a:cxnLst/>
              <a:rect l="0" t="0" r="0" b="0"/>
              <a:pathLst>
                <a:path w="6066" h="547483">
                  <a:moveTo>
                    <a:pt x="0" y="0"/>
                  </a:moveTo>
                  <a:lnTo>
                    <a:pt x="0" y="52050"/>
                  </a:lnTo>
                  <a:lnTo>
                    <a:pt x="0" y="111349"/>
                  </a:lnTo>
                  <a:lnTo>
                    <a:pt x="0" y="171423"/>
                  </a:lnTo>
                  <a:lnTo>
                    <a:pt x="0" y="233643"/>
                  </a:lnTo>
                  <a:lnTo>
                    <a:pt x="0" y="290993"/>
                  </a:lnTo>
                  <a:lnTo>
                    <a:pt x="1170" y="336825"/>
                  </a:lnTo>
                  <a:lnTo>
                    <a:pt x="6065" y="399537"/>
                  </a:lnTo>
                  <a:lnTo>
                    <a:pt x="2317" y="460752"/>
                  </a:lnTo>
                  <a:lnTo>
                    <a:pt x="458" y="518305"/>
                  </a:lnTo>
                  <a:lnTo>
                    <a:pt x="0" y="54748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527046" y="2380950"/>
              <a:ext cx="629140" cy="430159"/>
            </a:xfrm>
            <a:custGeom>
              <a:avLst/>
              <a:gdLst/>
              <a:ahLst/>
              <a:cxnLst/>
              <a:rect l="0" t="0" r="0" b="0"/>
              <a:pathLst>
                <a:path w="629140" h="430159">
                  <a:moveTo>
                    <a:pt x="0" y="166946"/>
                  </a:moveTo>
                  <a:lnTo>
                    <a:pt x="9576" y="142900"/>
                  </a:lnTo>
                  <a:lnTo>
                    <a:pt x="44993" y="101764"/>
                  </a:lnTo>
                  <a:lnTo>
                    <a:pt x="100349" y="62321"/>
                  </a:lnTo>
                  <a:lnTo>
                    <a:pt x="134239" y="40799"/>
                  </a:lnTo>
                  <a:lnTo>
                    <a:pt x="181324" y="22724"/>
                  </a:lnTo>
                  <a:lnTo>
                    <a:pt x="238459" y="6137"/>
                  </a:lnTo>
                  <a:lnTo>
                    <a:pt x="301520" y="0"/>
                  </a:lnTo>
                  <a:lnTo>
                    <a:pt x="356451" y="107"/>
                  </a:lnTo>
                  <a:lnTo>
                    <a:pt x="419554" y="13203"/>
                  </a:lnTo>
                  <a:lnTo>
                    <a:pt x="479813" y="36403"/>
                  </a:lnTo>
                  <a:lnTo>
                    <a:pt x="537098" y="75146"/>
                  </a:lnTo>
                  <a:lnTo>
                    <a:pt x="575115" y="116310"/>
                  </a:lnTo>
                  <a:lnTo>
                    <a:pt x="608568" y="172061"/>
                  </a:lnTo>
                  <a:lnTo>
                    <a:pt x="623034" y="200047"/>
                  </a:lnTo>
                  <a:lnTo>
                    <a:pt x="629139" y="241744"/>
                  </a:lnTo>
                  <a:lnTo>
                    <a:pt x="625359" y="285555"/>
                  </a:lnTo>
                  <a:lnTo>
                    <a:pt x="616799" y="307788"/>
                  </a:lnTo>
                  <a:lnTo>
                    <a:pt x="571792" y="363094"/>
                  </a:lnTo>
                  <a:lnTo>
                    <a:pt x="514014" y="398522"/>
                  </a:lnTo>
                  <a:lnTo>
                    <a:pt x="485814" y="410249"/>
                  </a:lnTo>
                  <a:lnTo>
                    <a:pt x="426290" y="420896"/>
                  </a:lnTo>
                  <a:lnTo>
                    <a:pt x="365450" y="428939"/>
                  </a:lnTo>
                  <a:lnTo>
                    <a:pt x="347441" y="43015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4021886" y="2766063"/>
              <a:ext cx="238359" cy="283104"/>
            </a:xfrm>
            <a:custGeom>
              <a:avLst/>
              <a:gdLst/>
              <a:ahLst/>
              <a:cxnLst/>
              <a:rect l="0" t="0" r="0" b="0"/>
              <a:pathLst>
                <a:path w="238359" h="283104">
                  <a:moveTo>
                    <a:pt x="0" y="150330"/>
                  </a:moveTo>
                  <a:lnTo>
                    <a:pt x="37478" y="141997"/>
                  </a:lnTo>
                  <a:lnTo>
                    <a:pt x="88901" y="134646"/>
                  </a:lnTo>
                  <a:lnTo>
                    <a:pt x="142949" y="129165"/>
                  </a:lnTo>
                  <a:lnTo>
                    <a:pt x="205045" y="109170"/>
                  </a:lnTo>
                  <a:lnTo>
                    <a:pt x="222932" y="93432"/>
                  </a:lnTo>
                  <a:lnTo>
                    <a:pt x="229340" y="84322"/>
                  </a:lnTo>
                  <a:lnTo>
                    <a:pt x="236459" y="61722"/>
                  </a:lnTo>
                  <a:lnTo>
                    <a:pt x="238358" y="49144"/>
                  </a:lnTo>
                  <a:lnTo>
                    <a:pt x="236114" y="38419"/>
                  </a:lnTo>
                  <a:lnTo>
                    <a:pt x="224262" y="20264"/>
                  </a:lnTo>
                  <a:lnTo>
                    <a:pt x="197859" y="2478"/>
                  </a:lnTo>
                  <a:lnTo>
                    <a:pt x="178014" y="0"/>
                  </a:lnTo>
                  <a:lnTo>
                    <a:pt x="117808" y="12121"/>
                  </a:lnTo>
                  <a:lnTo>
                    <a:pt x="54522" y="42284"/>
                  </a:lnTo>
                  <a:lnTo>
                    <a:pt x="38660" y="62145"/>
                  </a:lnTo>
                  <a:lnTo>
                    <a:pt x="8904" y="119394"/>
                  </a:lnTo>
                  <a:lnTo>
                    <a:pt x="1759" y="172209"/>
                  </a:lnTo>
                  <a:lnTo>
                    <a:pt x="3640" y="210625"/>
                  </a:lnTo>
                  <a:lnTo>
                    <a:pt x="9807" y="232110"/>
                  </a:lnTo>
                  <a:lnTo>
                    <a:pt x="32829" y="264967"/>
                  </a:lnTo>
                  <a:lnTo>
                    <a:pt x="39433" y="272378"/>
                  </a:lnTo>
                  <a:lnTo>
                    <a:pt x="62370" y="280613"/>
                  </a:lnTo>
                  <a:lnTo>
                    <a:pt x="89721" y="283103"/>
                  </a:lnTo>
                  <a:lnTo>
                    <a:pt x="146736" y="272161"/>
                  </a:lnTo>
                  <a:lnTo>
                    <a:pt x="168456" y="26614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4266596" y="2760063"/>
              <a:ext cx="176431" cy="312769"/>
            </a:xfrm>
            <a:custGeom>
              <a:avLst/>
              <a:gdLst/>
              <a:ahLst/>
              <a:cxnLst/>
              <a:rect l="0" t="0" r="0" b="0"/>
              <a:pathLst>
                <a:path w="176431" h="312769">
                  <a:moveTo>
                    <a:pt x="50088" y="135273"/>
                  </a:moveTo>
                  <a:lnTo>
                    <a:pt x="64742" y="190415"/>
                  </a:lnTo>
                  <a:lnTo>
                    <a:pt x="78285" y="246208"/>
                  </a:lnTo>
                  <a:lnTo>
                    <a:pt x="95727" y="303087"/>
                  </a:lnTo>
                  <a:lnTo>
                    <a:pt x="94552" y="309150"/>
                  </a:lnTo>
                  <a:lnTo>
                    <a:pt x="90259" y="312023"/>
                  </a:lnTo>
                  <a:lnTo>
                    <a:pt x="83888" y="312768"/>
                  </a:lnTo>
                  <a:lnTo>
                    <a:pt x="78470" y="308585"/>
                  </a:lnTo>
                  <a:lnTo>
                    <a:pt x="52020" y="255510"/>
                  </a:lnTo>
                  <a:lnTo>
                    <a:pt x="32445" y="201441"/>
                  </a:lnTo>
                  <a:lnTo>
                    <a:pt x="10381" y="145701"/>
                  </a:lnTo>
                  <a:lnTo>
                    <a:pt x="0" y="89630"/>
                  </a:lnTo>
                  <a:lnTo>
                    <a:pt x="9381" y="47530"/>
                  </a:lnTo>
                  <a:lnTo>
                    <a:pt x="26926" y="25696"/>
                  </a:lnTo>
                  <a:lnTo>
                    <a:pt x="38156" y="16599"/>
                  </a:lnTo>
                  <a:lnTo>
                    <a:pt x="66232" y="6490"/>
                  </a:lnTo>
                  <a:lnTo>
                    <a:pt x="126326" y="0"/>
                  </a:lnTo>
                  <a:lnTo>
                    <a:pt x="176430" y="893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4582611" y="2814035"/>
              <a:ext cx="165742" cy="257526"/>
            </a:xfrm>
            <a:custGeom>
              <a:avLst/>
              <a:gdLst/>
              <a:ahLst/>
              <a:cxnLst/>
              <a:rect l="0" t="0" r="0" b="0"/>
              <a:pathLst>
                <a:path w="165742" h="257526">
                  <a:moveTo>
                    <a:pt x="165741" y="18130"/>
                  </a:moveTo>
                  <a:lnTo>
                    <a:pt x="154563" y="6952"/>
                  </a:lnTo>
                  <a:lnTo>
                    <a:pt x="136597" y="1464"/>
                  </a:lnTo>
                  <a:lnTo>
                    <a:pt x="125254" y="0"/>
                  </a:lnTo>
                  <a:lnTo>
                    <a:pt x="103293" y="4613"/>
                  </a:lnTo>
                  <a:lnTo>
                    <a:pt x="81834" y="15632"/>
                  </a:lnTo>
                  <a:lnTo>
                    <a:pt x="34502" y="55713"/>
                  </a:lnTo>
                  <a:lnTo>
                    <a:pt x="17541" y="83078"/>
                  </a:lnTo>
                  <a:lnTo>
                    <a:pt x="2499" y="124936"/>
                  </a:lnTo>
                  <a:lnTo>
                    <a:pt x="0" y="162341"/>
                  </a:lnTo>
                  <a:lnTo>
                    <a:pt x="3561" y="185169"/>
                  </a:lnTo>
                  <a:lnTo>
                    <a:pt x="12163" y="203894"/>
                  </a:lnTo>
                  <a:lnTo>
                    <a:pt x="36748" y="234979"/>
                  </a:lnTo>
                  <a:lnTo>
                    <a:pt x="62790" y="250968"/>
                  </a:lnTo>
                  <a:lnTo>
                    <a:pt x="98323" y="257525"/>
                  </a:lnTo>
                  <a:lnTo>
                    <a:pt x="153628" y="243256"/>
                  </a:lnTo>
                  <a:lnTo>
                    <a:pt x="165741" y="2392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4832580" y="2798684"/>
              <a:ext cx="189514" cy="251681"/>
            </a:xfrm>
            <a:custGeom>
              <a:avLst/>
              <a:gdLst/>
              <a:ahLst/>
              <a:cxnLst/>
              <a:rect l="0" t="0" r="0" b="0"/>
              <a:pathLst>
                <a:path w="189514" h="251681">
                  <a:moveTo>
                    <a:pt x="0" y="159823"/>
                  </a:moveTo>
                  <a:lnTo>
                    <a:pt x="17981" y="144182"/>
                  </a:lnTo>
                  <a:lnTo>
                    <a:pt x="74354" y="121386"/>
                  </a:lnTo>
                  <a:lnTo>
                    <a:pt x="135758" y="99007"/>
                  </a:lnTo>
                  <a:lnTo>
                    <a:pt x="152364" y="87560"/>
                  </a:lnTo>
                  <a:lnTo>
                    <a:pt x="164424" y="71555"/>
                  </a:lnTo>
                  <a:lnTo>
                    <a:pt x="169277" y="62373"/>
                  </a:lnTo>
                  <a:lnTo>
                    <a:pt x="171550" y="39693"/>
                  </a:lnTo>
                  <a:lnTo>
                    <a:pt x="170519" y="27094"/>
                  </a:lnTo>
                  <a:lnTo>
                    <a:pt x="166322" y="17525"/>
                  </a:lnTo>
                  <a:lnTo>
                    <a:pt x="152300" y="3773"/>
                  </a:lnTo>
                  <a:lnTo>
                    <a:pt x="131249" y="0"/>
                  </a:lnTo>
                  <a:lnTo>
                    <a:pt x="107466" y="3393"/>
                  </a:lnTo>
                  <a:lnTo>
                    <a:pt x="75516" y="18457"/>
                  </a:lnTo>
                  <a:lnTo>
                    <a:pt x="50711" y="38908"/>
                  </a:lnTo>
                  <a:lnTo>
                    <a:pt x="29713" y="66675"/>
                  </a:lnTo>
                  <a:lnTo>
                    <a:pt x="19835" y="86839"/>
                  </a:lnTo>
                  <a:lnTo>
                    <a:pt x="13286" y="129100"/>
                  </a:lnTo>
                  <a:lnTo>
                    <a:pt x="16935" y="167488"/>
                  </a:lnTo>
                  <a:lnTo>
                    <a:pt x="28584" y="190136"/>
                  </a:lnTo>
                  <a:lnTo>
                    <a:pt x="59069" y="227682"/>
                  </a:lnTo>
                  <a:lnTo>
                    <a:pt x="86132" y="244790"/>
                  </a:lnTo>
                  <a:lnTo>
                    <a:pt x="121967" y="251680"/>
                  </a:lnTo>
                  <a:lnTo>
                    <a:pt x="172169" y="245865"/>
                  </a:lnTo>
                  <a:lnTo>
                    <a:pt x="189513" y="24405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5106321" y="2867041"/>
              <a:ext cx="242157" cy="238866"/>
            </a:xfrm>
            <a:custGeom>
              <a:avLst/>
              <a:gdLst/>
              <a:ahLst/>
              <a:cxnLst/>
              <a:rect l="0" t="0" r="0" b="0"/>
              <a:pathLst>
                <a:path w="242157" h="238866">
                  <a:moveTo>
                    <a:pt x="0" y="49352"/>
                  </a:moveTo>
                  <a:lnTo>
                    <a:pt x="3119" y="103497"/>
                  </a:lnTo>
                  <a:lnTo>
                    <a:pt x="9065" y="158444"/>
                  </a:lnTo>
                  <a:lnTo>
                    <a:pt x="8383" y="163024"/>
                  </a:lnTo>
                  <a:lnTo>
                    <a:pt x="6759" y="161398"/>
                  </a:lnTo>
                  <a:lnTo>
                    <a:pt x="3004" y="145944"/>
                  </a:lnTo>
                  <a:lnTo>
                    <a:pt x="1335" y="119578"/>
                  </a:lnTo>
                  <a:lnTo>
                    <a:pt x="6832" y="97722"/>
                  </a:lnTo>
                  <a:lnTo>
                    <a:pt x="34380" y="38449"/>
                  </a:lnTo>
                  <a:lnTo>
                    <a:pt x="48035" y="19940"/>
                  </a:lnTo>
                  <a:lnTo>
                    <a:pt x="65803" y="7814"/>
                  </a:lnTo>
                  <a:lnTo>
                    <a:pt x="106715" y="0"/>
                  </a:lnTo>
                  <a:lnTo>
                    <a:pt x="132827" y="4411"/>
                  </a:lnTo>
                  <a:lnTo>
                    <a:pt x="154960" y="15341"/>
                  </a:lnTo>
                  <a:lnTo>
                    <a:pt x="188234" y="50953"/>
                  </a:lnTo>
                  <a:lnTo>
                    <a:pt x="211747" y="91783"/>
                  </a:lnTo>
                  <a:lnTo>
                    <a:pt x="231320" y="147270"/>
                  </a:lnTo>
                  <a:lnTo>
                    <a:pt x="240015" y="200885"/>
                  </a:lnTo>
                  <a:lnTo>
                    <a:pt x="242156" y="23886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5496016" y="2568953"/>
              <a:ext cx="41974" cy="547483"/>
            </a:xfrm>
            <a:custGeom>
              <a:avLst/>
              <a:gdLst/>
              <a:ahLst/>
              <a:cxnLst/>
              <a:rect l="0" t="0" r="0" b="0"/>
              <a:pathLst>
                <a:path w="41974" h="547483">
                  <a:moveTo>
                    <a:pt x="41973" y="0"/>
                  </a:moveTo>
                  <a:lnTo>
                    <a:pt x="30521" y="52050"/>
                  </a:lnTo>
                  <a:lnTo>
                    <a:pt x="23762" y="111349"/>
                  </a:lnTo>
                  <a:lnTo>
                    <a:pt x="18640" y="171422"/>
                  </a:lnTo>
                  <a:lnTo>
                    <a:pt x="12018" y="233643"/>
                  </a:lnTo>
                  <a:lnTo>
                    <a:pt x="3474" y="294503"/>
                  </a:lnTo>
                  <a:lnTo>
                    <a:pt x="930" y="357361"/>
                  </a:lnTo>
                  <a:lnTo>
                    <a:pt x="335" y="399813"/>
                  </a:lnTo>
                  <a:lnTo>
                    <a:pt x="0" y="463174"/>
                  </a:lnTo>
                  <a:lnTo>
                    <a:pt x="7123" y="519910"/>
                  </a:lnTo>
                  <a:lnTo>
                    <a:pt x="10388" y="54748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5380062" y="2768994"/>
              <a:ext cx="273742" cy="10530"/>
            </a:xfrm>
            <a:custGeom>
              <a:avLst/>
              <a:gdLst/>
              <a:ahLst/>
              <a:cxnLst/>
              <a:rect l="0" t="0" r="0" b="0"/>
              <a:pathLst>
                <a:path w="273742" h="10530">
                  <a:moveTo>
                    <a:pt x="273741" y="0"/>
                  </a:moveTo>
                  <a:lnTo>
                    <a:pt x="224810" y="0"/>
                  </a:lnTo>
                  <a:lnTo>
                    <a:pt x="176964" y="0"/>
                  </a:lnTo>
                  <a:lnTo>
                    <a:pt x="122624" y="0"/>
                  </a:lnTo>
                  <a:lnTo>
                    <a:pt x="62069" y="312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5759088" y="2768994"/>
              <a:ext cx="389350" cy="336913"/>
            </a:xfrm>
            <a:custGeom>
              <a:avLst/>
              <a:gdLst/>
              <a:ahLst/>
              <a:cxnLst/>
              <a:rect l="0" t="0" r="0" b="0"/>
              <a:pathLst>
                <a:path w="389350" h="336913">
                  <a:moveTo>
                    <a:pt x="263212" y="0"/>
                  </a:moveTo>
                  <a:lnTo>
                    <a:pt x="214281" y="0"/>
                  </a:lnTo>
                  <a:lnTo>
                    <a:pt x="184143" y="2340"/>
                  </a:lnTo>
                  <a:lnTo>
                    <a:pt x="129788" y="19786"/>
                  </a:lnTo>
                  <a:lnTo>
                    <a:pt x="66918" y="45673"/>
                  </a:lnTo>
                  <a:lnTo>
                    <a:pt x="24916" y="65607"/>
                  </a:lnTo>
                  <a:lnTo>
                    <a:pt x="16611" y="71814"/>
                  </a:lnTo>
                  <a:lnTo>
                    <a:pt x="14583" y="78292"/>
                  </a:lnTo>
                  <a:lnTo>
                    <a:pt x="16741" y="84950"/>
                  </a:lnTo>
                  <a:lnTo>
                    <a:pt x="21689" y="91729"/>
                  </a:lnTo>
                  <a:lnTo>
                    <a:pt x="42784" y="102380"/>
                  </a:lnTo>
                  <a:lnTo>
                    <a:pt x="98399" y="118749"/>
                  </a:lnTo>
                  <a:lnTo>
                    <a:pt x="151597" y="124093"/>
                  </a:lnTo>
                  <a:lnTo>
                    <a:pt x="209579" y="135473"/>
                  </a:lnTo>
                  <a:lnTo>
                    <a:pt x="271812" y="159038"/>
                  </a:lnTo>
                  <a:lnTo>
                    <a:pt x="329206" y="194339"/>
                  </a:lnTo>
                  <a:lnTo>
                    <a:pt x="382719" y="237202"/>
                  </a:lnTo>
                  <a:lnTo>
                    <a:pt x="387337" y="245872"/>
                  </a:lnTo>
                  <a:lnTo>
                    <a:pt x="389349" y="264865"/>
                  </a:lnTo>
                  <a:lnTo>
                    <a:pt x="385908" y="273673"/>
                  </a:lnTo>
                  <a:lnTo>
                    <a:pt x="372726" y="289699"/>
                  </a:lnTo>
                  <a:lnTo>
                    <a:pt x="345573" y="306285"/>
                  </a:lnTo>
                  <a:lnTo>
                    <a:pt x="290486" y="322370"/>
                  </a:lnTo>
                  <a:lnTo>
                    <a:pt x="234024" y="333693"/>
                  </a:lnTo>
                  <a:lnTo>
                    <a:pt x="173456" y="335958"/>
                  </a:lnTo>
                  <a:lnTo>
                    <a:pt x="129733" y="336488"/>
                  </a:lnTo>
                  <a:lnTo>
                    <a:pt x="72235" y="336787"/>
                  </a:lnTo>
                  <a:lnTo>
                    <a:pt x="16002" y="336888"/>
                  </a:lnTo>
                  <a:lnTo>
                    <a:pt x="0" y="3369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3863958" y="3116489"/>
              <a:ext cx="1968830" cy="147346"/>
            </a:xfrm>
            <a:custGeom>
              <a:avLst/>
              <a:gdLst/>
              <a:ahLst/>
              <a:cxnLst/>
              <a:rect l="0" t="0" r="0" b="0"/>
              <a:pathLst>
                <a:path w="1968830" h="147346">
                  <a:moveTo>
                    <a:pt x="1968829" y="147345"/>
                  </a:moveTo>
                  <a:lnTo>
                    <a:pt x="1916779" y="135892"/>
                  </a:lnTo>
                  <a:lnTo>
                    <a:pt x="1876676" y="129387"/>
                  </a:lnTo>
                  <a:lnTo>
                    <a:pt x="1823757" y="122596"/>
                  </a:lnTo>
                  <a:lnTo>
                    <a:pt x="1768262" y="115678"/>
                  </a:lnTo>
                  <a:lnTo>
                    <a:pt x="1712402" y="108704"/>
                  </a:lnTo>
                  <a:lnTo>
                    <a:pt x="1656380" y="101705"/>
                  </a:lnTo>
                  <a:lnTo>
                    <a:pt x="1600286" y="94695"/>
                  </a:lnTo>
                  <a:lnTo>
                    <a:pt x="1542989" y="87680"/>
                  </a:lnTo>
                  <a:lnTo>
                    <a:pt x="1482430" y="80663"/>
                  </a:lnTo>
                  <a:lnTo>
                    <a:pt x="1423539" y="73645"/>
                  </a:lnTo>
                  <a:lnTo>
                    <a:pt x="1363830" y="65456"/>
                  </a:lnTo>
                  <a:lnTo>
                    <a:pt x="1331530" y="59997"/>
                  </a:lnTo>
                  <a:lnTo>
                    <a:pt x="1298298" y="54018"/>
                  </a:lnTo>
                  <a:lnTo>
                    <a:pt x="1264445" y="48862"/>
                  </a:lnTo>
                  <a:lnTo>
                    <a:pt x="1230178" y="44255"/>
                  </a:lnTo>
                  <a:lnTo>
                    <a:pt x="1195635" y="40014"/>
                  </a:lnTo>
                  <a:lnTo>
                    <a:pt x="1160908" y="36017"/>
                  </a:lnTo>
                  <a:lnTo>
                    <a:pt x="1126059" y="32182"/>
                  </a:lnTo>
                  <a:lnTo>
                    <a:pt x="1091127" y="28456"/>
                  </a:lnTo>
                  <a:lnTo>
                    <a:pt x="1054971" y="24802"/>
                  </a:lnTo>
                  <a:lnTo>
                    <a:pt x="1017999" y="21196"/>
                  </a:lnTo>
                  <a:lnTo>
                    <a:pt x="980483" y="17622"/>
                  </a:lnTo>
                  <a:lnTo>
                    <a:pt x="941435" y="14069"/>
                  </a:lnTo>
                  <a:lnTo>
                    <a:pt x="901364" y="10531"/>
                  </a:lnTo>
                  <a:lnTo>
                    <a:pt x="860612" y="7003"/>
                  </a:lnTo>
                  <a:lnTo>
                    <a:pt x="818237" y="4651"/>
                  </a:lnTo>
                  <a:lnTo>
                    <a:pt x="774779" y="3082"/>
                  </a:lnTo>
                  <a:lnTo>
                    <a:pt x="730599" y="2037"/>
                  </a:lnTo>
                  <a:lnTo>
                    <a:pt x="685937" y="1340"/>
                  </a:lnTo>
                  <a:lnTo>
                    <a:pt x="640956" y="875"/>
                  </a:lnTo>
                  <a:lnTo>
                    <a:pt x="595760" y="565"/>
                  </a:lnTo>
                  <a:lnTo>
                    <a:pt x="549252" y="359"/>
                  </a:lnTo>
                  <a:lnTo>
                    <a:pt x="501868" y="221"/>
                  </a:lnTo>
                  <a:lnTo>
                    <a:pt x="453902" y="129"/>
                  </a:lnTo>
                  <a:lnTo>
                    <a:pt x="404377" y="68"/>
                  </a:lnTo>
                  <a:lnTo>
                    <a:pt x="353813" y="28"/>
                  </a:lnTo>
                  <a:lnTo>
                    <a:pt x="302556" y="0"/>
                  </a:lnTo>
                  <a:lnTo>
                    <a:pt x="255516" y="1152"/>
                  </a:lnTo>
                  <a:lnTo>
                    <a:pt x="211288" y="3090"/>
                  </a:lnTo>
                  <a:lnTo>
                    <a:pt x="168935" y="5551"/>
                  </a:lnTo>
                  <a:lnTo>
                    <a:pt x="131341" y="8362"/>
                  </a:lnTo>
                  <a:lnTo>
                    <a:pt x="96919" y="11406"/>
                  </a:lnTo>
                  <a:lnTo>
                    <a:pt x="43075" y="16738"/>
                  </a:lnTo>
                  <a:lnTo>
                    <a:pt x="0" y="2100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/>
          <p:cNvGrpSpPr/>
          <p:nvPr/>
        </p:nvGrpSpPr>
        <p:grpSpPr>
          <a:xfrm>
            <a:off x="305326" y="214430"/>
            <a:ext cx="1674032" cy="412817"/>
            <a:chOff x="305326" y="214430"/>
            <a:chExt cx="1674032" cy="412817"/>
          </a:xfrm>
        </p:grpSpPr>
        <p:sp>
          <p:nvSpPr>
            <p:cNvPr id="2" name="Freeform 1"/>
            <p:cNvSpPr/>
            <p:nvPr/>
          </p:nvSpPr>
          <p:spPr>
            <a:xfrm>
              <a:off x="431668" y="252683"/>
              <a:ext cx="21058" cy="305328"/>
            </a:xfrm>
            <a:custGeom>
              <a:avLst/>
              <a:gdLst/>
              <a:ahLst/>
              <a:cxnLst/>
              <a:rect l="0" t="0" r="0" b="0"/>
              <a:pathLst>
                <a:path w="21058" h="305328">
                  <a:moveTo>
                    <a:pt x="21057" y="0"/>
                  </a:moveTo>
                  <a:lnTo>
                    <a:pt x="9604" y="52051"/>
                  </a:lnTo>
                  <a:lnTo>
                    <a:pt x="2846" y="105110"/>
                  </a:lnTo>
                  <a:lnTo>
                    <a:pt x="3963" y="157876"/>
                  </a:lnTo>
                  <a:lnTo>
                    <a:pt x="5463" y="207435"/>
                  </a:lnTo>
                  <a:lnTo>
                    <a:pt x="4738" y="248636"/>
                  </a:lnTo>
                  <a:lnTo>
                    <a:pt x="6785" y="270772"/>
                  </a:lnTo>
                  <a:lnTo>
                    <a:pt x="0" y="30532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305326" y="214430"/>
              <a:ext cx="303893" cy="217239"/>
            </a:xfrm>
            <a:custGeom>
              <a:avLst/>
              <a:gdLst/>
              <a:ahLst/>
              <a:cxnLst/>
              <a:rect l="0" t="0" r="0" b="0"/>
              <a:pathLst>
                <a:path w="303893" h="217239">
                  <a:moveTo>
                    <a:pt x="0" y="69839"/>
                  </a:moveTo>
                  <a:lnTo>
                    <a:pt x="5589" y="53071"/>
                  </a:lnTo>
                  <a:lnTo>
                    <a:pt x="17692" y="41720"/>
                  </a:lnTo>
                  <a:lnTo>
                    <a:pt x="80567" y="9168"/>
                  </a:lnTo>
                  <a:lnTo>
                    <a:pt x="128377" y="0"/>
                  </a:lnTo>
                  <a:lnTo>
                    <a:pt x="191345" y="2491"/>
                  </a:lnTo>
                  <a:lnTo>
                    <a:pt x="240438" y="15418"/>
                  </a:lnTo>
                  <a:lnTo>
                    <a:pt x="280810" y="39289"/>
                  </a:lnTo>
                  <a:lnTo>
                    <a:pt x="288982" y="45963"/>
                  </a:lnTo>
                  <a:lnTo>
                    <a:pt x="298062" y="65856"/>
                  </a:lnTo>
                  <a:lnTo>
                    <a:pt x="303892" y="116755"/>
                  </a:lnTo>
                  <a:lnTo>
                    <a:pt x="300860" y="128023"/>
                  </a:lnTo>
                  <a:lnTo>
                    <a:pt x="273899" y="162917"/>
                  </a:lnTo>
                  <a:lnTo>
                    <a:pt x="258603" y="176718"/>
                  </a:lnTo>
                  <a:lnTo>
                    <a:pt x="217068" y="195109"/>
                  </a:lnTo>
                  <a:lnTo>
                    <a:pt x="164150" y="210007"/>
                  </a:lnTo>
                  <a:lnTo>
                    <a:pt x="115813" y="21723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547481" y="371599"/>
              <a:ext cx="168457" cy="169031"/>
            </a:xfrm>
            <a:custGeom>
              <a:avLst/>
              <a:gdLst/>
              <a:ahLst/>
              <a:cxnLst/>
              <a:rect l="0" t="0" r="0" b="0"/>
              <a:pathLst>
                <a:path w="168457" h="169031">
                  <a:moveTo>
                    <a:pt x="0" y="102183"/>
                  </a:moveTo>
                  <a:lnTo>
                    <a:pt x="55045" y="85394"/>
                  </a:lnTo>
                  <a:lnTo>
                    <a:pt x="91829" y="80051"/>
                  </a:lnTo>
                  <a:lnTo>
                    <a:pt x="124305" y="64690"/>
                  </a:lnTo>
                  <a:lnTo>
                    <a:pt x="141425" y="51984"/>
                  </a:lnTo>
                  <a:lnTo>
                    <a:pt x="145756" y="44151"/>
                  </a:lnTo>
                  <a:lnTo>
                    <a:pt x="147449" y="26088"/>
                  </a:lnTo>
                  <a:lnTo>
                    <a:pt x="142753" y="18698"/>
                  </a:lnTo>
                  <a:lnTo>
                    <a:pt x="125057" y="7367"/>
                  </a:lnTo>
                  <a:lnTo>
                    <a:pt x="88787" y="0"/>
                  </a:lnTo>
                  <a:lnTo>
                    <a:pt x="65197" y="4516"/>
                  </a:lnTo>
                  <a:lnTo>
                    <a:pt x="35306" y="20212"/>
                  </a:lnTo>
                  <a:lnTo>
                    <a:pt x="27047" y="26479"/>
                  </a:lnTo>
                  <a:lnTo>
                    <a:pt x="14751" y="45920"/>
                  </a:lnTo>
                  <a:lnTo>
                    <a:pt x="6556" y="70158"/>
                  </a:lnTo>
                  <a:lnTo>
                    <a:pt x="2914" y="96528"/>
                  </a:lnTo>
                  <a:lnTo>
                    <a:pt x="7534" y="120727"/>
                  </a:lnTo>
                  <a:lnTo>
                    <a:pt x="12042" y="132093"/>
                  </a:lnTo>
                  <a:lnTo>
                    <a:pt x="26409" y="147842"/>
                  </a:lnTo>
                  <a:lnTo>
                    <a:pt x="64229" y="167484"/>
                  </a:lnTo>
                  <a:lnTo>
                    <a:pt x="84698" y="169030"/>
                  </a:lnTo>
                  <a:lnTo>
                    <a:pt x="144321" y="157343"/>
                  </a:lnTo>
                  <a:lnTo>
                    <a:pt x="168456" y="15482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764721" y="413460"/>
              <a:ext cx="140730" cy="105227"/>
            </a:xfrm>
            <a:custGeom>
              <a:avLst/>
              <a:gdLst/>
              <a:ahLst/>
              <a:cxnLst/>
              <a:rect l="0" t="0" r="0" b="0"/>
              <a:pathLst>
                <a:path w="140730" h="105227">
                  <a:moveTo>
                    <a:pt x="3859" y="39265"/>
                  </a:moveTo>
                  <a:lnTo>
                    <a:pt x="18513" y="101357"/>
                  </a:lnTo>
                  <a:lnTo>
                    <a:pt x="19477" y="105226"/>
                  </a:lnTo>
                  <a:lnTo>
                    <a:pt x="0" y="48670"/>
                  </a:lnTo>
                  <a:lnTo>
                    <a:pt x="117" y="39686"/>
                  </a:lnTo>
                  <a:lnTo>
                    <a:pt x="6485" y="23464"/>
                  </a:lnTo>
                  <a:lnTo>
                    <a:pt x="20234" y="11575"/>
                  </a:lnTo>
                  <a:lnTo>
                    <a:pt x="28814" y="6767"/>
                  </a:lnTo>
                  <a:lnTo>
                    <a:pt x="68835" y="0"/>
                  </a:lnTo>
                  <a:lnTo>
                    <a:pt x="128027" y="5859"/>
                  </a:lnTo>
                  <a:lnTo>
                    <a:pt x="140729" y="767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969988" y="405022"/>
              <a:ext cx="124976" cy="145320"/>
            </a:xfrm>
            <a:custGeom>
              <a:avLst/>
              <a:gdLst/>
              <a:ahLst/>
              <a:cxnLst/>
              <a:rect l="0" t="0" r="0" b="0"/>
              <a:pathLst>
                <a:path w="124976" h="145320">
                  <a:moveTo>
                    <a:pt x="82861" y="5589"/>
                  </a:moveTo>
                  <a:lnTo>
                    <a:pt x="66094" y="0"/>
                  </a:lnTo>
                  <a:lnTo>
                    <a:pt x="48503" y="375"/>
                  </a:lnTo>
                  <a:lnTo>
                    <a:pt x="38899" y="2113"/>
                  </a:lnTo>
                  <a:lnTo>
                    <a:pt x="21988" y="13403"/>
                  </a:lnTo>
                  <a:lnTo>
                    <a:pt x="14203" y="21327"/>
                  </a:lnTo>
                  <a:lnTo>
                    <a:pt x="5553" y="42609"/>
                  </a:lnTo>
                  <a:lnTo>
                    <a:pt x="0" y="94400"/>
                  </a:lnTo>
                  <a:lnTo>
                    <a:pt x="5480" y="115640"/>
                  </a:lnTo>
                  <a:lnTo>
                    <a:pt x="10217" y="124580"/>
                  </a:lnTo>
                  <a:lnTo>
                    <a:pt x="24839" y="137633"/>
                  </a:lnTo>
                  <a:lnTo>
                    <a:pt x="33651" y="142751"/>
                  </a:lnTo>
                  <a:lnTo>
                    <a:pt x="52801" y="145319"/>
                  </a:lnTo>
                  <a:lnTo>
                    <a:pt x="108342" y="134377"/>
                  </a:lnTo>
                  <a:lnTo>
                    <a:pt x="124975" y="13193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135043" y="387851"/>
              <a:ext cx="117849" cy="141219"/>
            </a:xfrm>
            <a:custGeom>
              <a:avLst/>
              <a:gdLst/>
              <a:ahLst/>
              <a:cxnLst/>
              <a:rect l="0" t="0" r="0" b="0"/>
              <a:pathLst>
                <a:path w="117849" h="141219">
                  <a:moveTo>
                    <a:pt x="54677" y="75402"/>
                  </a:moveTo>
                  <a:lnTo>
                    <a:pt x="98639" y="51683"/>
                  </a:lnTo>
                  <a:lnTo>
                    <a:pt x="103872" y="44382"/>
                  </a:lnTo>
                  <a:lnTo>
                    <a:pt x="106567" y="23791"/>
                  </a:lnTo>
                  <a:lnTo>
                    <a:pt x="103308" y="15258"/>
                  </a:lnTo>
                  <a:lnTo>
                    <a:pt x="90329" y="2658"/>
                  </a:lnTo>
                  <a:lnTo>
                    <a:pt x="81954" y="0"/>
                  </a:lnTo>
                  <a:lnTo>
                    <a:pt x="63291" y="166"/>
                  </a:lnTo>
                  <a:lnTo>
                    <a:pt x="46417" y="7259"/>
                  </a:lnTo>
                  <a:lnTo>
                    <a:pt x="31119" y="19380"/>
                  </a:lnTo>
                  <a:lnTo>
                    <a:pt x="10522" y="45935"/>
                  </a:lnTo>
                  <a:lnTo>
                    <a:pt x="737" y="65815"/>
                  </a:lnTo>
                  <a:lnTo>
                    <a:pt x="0" y="74860"/>
                  </a:lnTo>
                  <a:lnTo>
                    <a:pt x="5419" y="91149"/>
                  </a:lnTo>
                  <a:lnTo>
                    <a:pt x="21625" y="119063"/>
                  </a:lnTo>
                  <a:lnTo>
                    <a:pt x="37647" y="133021"/>
                  </a:lnTo>
                  <a:lnTo>
                    <a:pt x="46833" y="138382"/>
                  </a:lnTo>
                  <a:lnTo>
                    <a:pt x="69518" y="141218"/>
                  </a:lnTo>
                  <a:lnTo>
                    <a:pt x="117848" y="13857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307340" y="410990"/>
              <a:ext cx="135065" cy="147021"/>
            </a:xfrm>
            <a:custGeom>
              <a:avLst/>
              <a:gdLst/>
              <a:ahLst/>
              <a:cxnLst/>
              <a:rect l="0" t="0" r="0" b="0"/>
              <a:pathLst>
                <a:path w="135065" h="147021">
                  <a:moveTo>
                    <a:pt x="19250" y="41735"/>
                  </a:moveTo>
                  <a:lnTo>
                    <a:pt x="13184" y="74187"/>
                  </a:lnTo>
                  <a:lnTo>
                    <a:pt x="14586" y="115606"/>
                  </a:lnTo>
                  <a:lnTo>
                    <a:pt x="12631" y="126077"/>
                  </a:lnTo>
                  <a:lnTo>
                    <a:pt x="10158" y="127209"/>
                  </a:lnTo>
                  <a:lnTo>
                    <a:pt x="4291" y="112869"/>
                  </a:lnTo>
                  <a:lnTo>
                    <a:pt x="0" y="77499"/>
                  </a:lnTo>
                  <a:lnTo>
                    <a:pt x="4318" y="37384"/>
                  </a:lnTo>
                  <a:lnTo>
                    <a:pt x="13004" y="16015"/>
                  </a:lnTo>
                  <a:lnTo>
                    <a:pt x="18595" y="7040"/>
                  </a:lnTo>
                  <a:lnTo>
                    <a:pt x="27002" y="2228"/>
                  </a:lnTo>
                  <a:lnTo>
                    <a:pt x="48822" y="0"/>
                  </a:lnTo>
                  <a:lnTo>
                    <a:pt x="67878" y="6028"/>
                  </a:lnTo>
                  <a:lnTo>
                    <a:pt x="99176" y="28963"/>
                  </a:lnTo>
                  <a:lnTo>
                    <a:pt x="115202" y="54718"/>
                  </a:lnTo>
                  <a:lnTo>
                    <a:pt x="127359" y="84576"/>
                  </a:lnTo>
                  <a:lnTo>
                    <a:pt x="128520" y="105229"/>
                  </a:lnTo>
                  <a:lnTo>
                    <a:pt x="127476" y="123767"/>
                  </a:lnTo>
                  <a:lnTo>
                    <a:pt x="135064" y="14702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540479" y="242155"/>
              <a:ext cx="17739" cy="336913"/>
            </a:xfrm>
            <a:custGeom>
              <a:avLst/>
              <a:gdLst/>
              <a:ahLst/>
              <a:cxnLst/>
              <a:rect l="0" t="0" r="0" b="0"/>
              <a:pathLst>
                <a:path w="17739" h="336913">
                  <a:moveTo>
                    <a:pt x="17738" y="0"/>
                  </a:moveTo>
                  <a:lnTo>
                    <a:pt x="9405" y="48931"/>
                  </a:lnTo>
                  <a:lnTo>
                    <a:pt x="7860" y="96776"/>
                  </a:lnTo>
                  <a:lnTo>
                    <a:pt x="7338" y="159756"/>
                  </a:lnTo>
                  <a:lnTo>
                    <a:pt x="0" y="217257"/>
                  </a:lnTo>
                  <a:lnTo>
                    <a:pt x="456" y="270556"/>
                  </a:lnTo>
                  <a:lnTo>
                    <a:pt x="14950" y="327274"/>
                  </a:lnTo>
                  <a:lnTo>
                    <a:pt x="17738" y="33691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442404" y="368497"/>
              <a:ext cx="189514" cy="10529"/>
            </a:xfrm>
            <a:custGeom>
              <a:avLst/>
              <a:gdLst/>
              <a:ahLst/>
              <a:cxnLst/>
              <a:rect l="0" t="0" r="0" b="0"/>
              <a:pathLst>
                <a:path w="189514" h="10529">
                  <a:moveTo>
                    <a:pt x="189513" y="0"/>
                  </a:moveTo>
                  <a:lnTo>
                    <a:pt x="152035" y="8333"/>
                  </a:lnTo>
                  <a:lnTo>
                    <a:pt x="100611" y="10095"/>
                  </a:lnTo>
                  <a:lnTo>
                    <a:pt x="46563" y="10443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400082" y="600596"/>
              <a:ext cx="1189722" cy="26651"/>
            </a:xfrm>
            <a:custGeom>
              <a:avLst/>
              <a:gdLst/>
              <a:ahLst/>
              <a:cxnLst/>
              <a:rect l="0" t="0" r="0" b="0"/>
              <a:pathLst>
                <a:path w="1189722" h="26651">
                  <a:moveTo>
                    <a:pt x="1189721" y="20585"/>
                  </a:moveTo>
                  <a:lnTo>
                    <a:pt x="1127628" y="14996"/>
                  </a:lnTo>
                  <a:lnTo>
                    <a:pt x="1076243" y="9862"/>
                  </a:lnTo>
                  <a:lnTo>
                    <a:pt x="1017914" y="1916"/>
                  </a:lnTo>
                  <a:lnTo>
                    <a:pt x="956002" y="0"/>
                  </a:lnTo>
                  <a:lnTo>
                    <a:pt x="899882" y="8027"/>
                  </a:lnTo>
                  <a:lnTo>
                    <a:pt x="847549" y="17758"/>
                  </a:lnTo>
                  <a:lnTo>
                    <a:pt x="798608" y="19747"/>
                  </a:lnTo>
                  <a:lnTo>
                    <a:pt x="735258" y="20419"/>
                  </a:lnTo>
                  <a:lnTo>
                    <a:pt x="686308" y="20536"/>
                  </a:lnTo>
                  <a:lnTo>
                    <a:pt x="624601" y="20575"/>
                  </a:lnTo>
                  <a:lnTo>
                    <a:pt x="575661" y="20582"/>
                  </a:lnTo>
                  <a:lnTo>
                    <a:pt x="516610" y="23704"/>
                  </a:lnTo>
                  <a:lnTo>
                    <a:pt x="486968" y="26650"/>
                  </a:lnTo>
                  <a:lnTo>
                    <a:pt x="438565" y="22902"/>
                  </a:lnTo>
                  <a:lnTo>
                    <a:pt x="376576" y="21043"/>
                  </a:lnTo>
                  <a:lnTo>
                    <a:pt x="313941" y="20675"/>
                  </a:lnTo>
                  <a:lnTo>
                    <a:pt x="255339" y="20603"/>
                  </a:lnTo>
                  <a:lnTo>
                    <a:pt x="206938" y="20590"/>
                  </a:lnTo>
                  <a:lnTo>
                    <a:pt x="144949" y="20586"/>
                  </a:lnTo>
                  <a:lnTo>
                    <a:pt x="87904" y="14996"/>
                  </a:lnTo>
                  <a:lnTo>
                    <a:pt x="30709" y="11032"/>
                  </a:lnTo>
                  <a:lnTo>
                    <a:pt x="0" y="1005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1916186" y="463253"/>
              <a:ext cx="63172" cy="10530"/>
            </a:xfrm>
            <a:custGeom>
              <a:avLst/>
              <a:gdLst/>
              <a:ahLst/>
              <a:cxnLst/>
              <a:rect l="0" t="0" r="0" b="0"/>
              <a:pathLst>
                <a:path w="63172" h="10530">
                  <a:moveTo>
                    <a:pt x="63171" y="0"/>
                  </a:moveTo>
                  <a:lnTo>
                    <a:pt x="31889" y="117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4" name="Group 43"/>
          <p:cNvGrpSpPr/>
          <p:nvPr/>
        </p:nvGrpSpPr>
        <p:grpSpPr>
          <a:xfrm>
            <a:off x="2404960" y="135570"/>
            <a:ext cx="7407600" cy="654167"/>
            <a:chOff x="2404960" y="135570"/>
            <a:chExt cx="7407600" cy="654167"/>
          </a:xfrm>
        </p:grpSpPr>
        <p:sp>
          <p:nvSpPr>
            <p:cNvPr id="14" name="Freeform 13"/>
            <p:cNvSpPr/>
            <p:nvPr/>
          </p:nvSpPr>
          <p:spPr>
            <a:xfrm>
              <a:off x="2404960" y="135570"/>
              <a:ext cx="279807" cy="555022"/>
            </a:xfrm>
            <a:custGeom>
              <a:avLst/>
              <a:gdLst/>
              <a:ahLst/>
              <a:cxnLst/>
              <a:rect l="0" t="0" r="0" b="0"/>
              <a:pathLst>
                <a:path w="279807" h="555022">
                  <a:moveTo>
                    <a:pt x="6066" y="538253"/>
                  </a:moveTo>
                  <a:lnTo>
                    <a:pt x="476" y="555021"/>
                  </a:lnTo>
                  <a:lnTo>
                    <a:pt x="0" y="554111"/>
                  </a:lnTo>
                  <a:lnTo>
                    <a:pt x="5036" y="495267"/>
                  </a:lnTo>
                  <a:lnTo>
                    <a:pt x="14268" y="434659"/>
                  </a:lnTo>
                  <a:lnTo>
                    <a:pt x="22794" y="380047"/>
                  </a:lnTo>
                  <a:lnTo>
                    <a:pt x="27010" y="332020"/>
                  </a:lnTo>
                  <a:lnTo>
                    <a:pt x="35148" y="281265"/>
                  </a:lnTo>
                  <a:lnTo>
                    <a:pt x="44968" y="230352"/>
                  </a:lnTo>
                  <a:lnTo>
                    <a:pt x="55647" y="167514"/>
                  </a:lnTo>
                  <a:lnTo>
                    <a:pt x="63693" y="110302"/>
                  </a:lnTo>
                  <a:lnTo>
                    <a:pt x="76840" y="51312"/>
                  </a:lnTo>
                  <a:lnTo>
                    <a:pt x="84776" y="2860"/>
                  </a:lnTo>
                  <a:lnTo>
                    <a:pt x="87785" y="0"/>
                  </a:lnTo>
                  <a:lnTo>
                    <a:pt x="90961" y="2773"/>
                  </a:lnTo>
                  <a:lnTo>
                    <a:pt x="116334" y="53400"/>
                  </a:lnTo>
                  <a:lnTo>
                    <a:pt x="140108" y="110291"/>
                  </a:lnTo>
                  <a:lnTo>
                    <a:pt x="156415" y="171918"/>
                  </a:lnTo>
                  <a:lnTo>
                    <a:pt x="172926" y="220569"/>
                  </a:lnTo>
                  <a:lnTo>
                    <a:pt x="192636" y="277619"/>
                  </a:lnTo>
                  <a:lnTo>
                    <a:pt x="213294" y="333386"/>
                  </a:lnTo>
                  <a:lnTo>
                    <a:pt x="240065" y="396227"/>
                  </a:lnTo>
                  <a:lnTo>
                    <a:pt x="257832" y="450581"/>
                  </a:lnTo>
                  <a:lnTo>
                    <a:pt x="276606" y="510655"/>
                  </a:lnTo>
                  <a:lnTo>
                    <a:pt x="279806" y="52772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2442611" y="515896"/>
              <a:ext cx="157928" cy="42115"/>
            </a:xfrm>
            <a:custGeom>
              <a:avLst/>
              <a:gdLst/>
              <a:ahLst/>
              <a:cxnLst/>
              <a:rect l="0" t="0" r="0" b="0"/>
              <a:pathLst>
                <a:path w="157928" h="42115">
                  <a:moveTo>
                    <a:pt x="157927" y="42114"/>
                  </a:moveTo>
                  <a:lnTo>
                    <a:pt x="152338" y="25346"/>
                  </a:lnTo>
                  <a:lnTo>
                    <a:pt x="144843" y="20407"/>
                  </a:lnTo>
                  <a:lnTo>
                    <a:pt x="93905" y="12480"/>
                  </a:lnTo>
                  <a:lnTo>
                    <a:pt x="55510" y="14226"/>
                  </a:lnTo>
                  <a:lnTo>
                    <a:pt x="44025" y="16503"/>
                  </a:lnTo>
                  <a:lnTo>
                    <a:pt x="34030" y="1568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2969036" y="439050"/>
              <a:ext cx="136871" cy="259297"/>
            </a:xfrm>
            <a:custGeom>
              <a:avLst/>
              <a:gdLst/>
              <a:ahLst/>
              <a:cxnLst/>
              <a:rect l="0" t="0" r="0" b="0"/>
              <a:pathLst>
                <a:path w="136871" h="259297">
                  <a:moveTo>
                    <a:pt x="0" y="87374"/>
                  </a:moveTo>
                  <a:lnTo>
                    <a:pt x="2339" y="134298"/>
                  </a:lnTo>
                  <a:lnTo>
                    <a:pt x="22906" y="181001"/>
                  </a:lnTo>
                  <a:lnTo>
                    <a:pt x="47990" y="234625"/>
                  </a:lnTo>
                  <a:lnTo>
                    <a:pt x="56983" y="259296"/>
                  </a:lnTo>
                  <a:lnTo>
                    <a:pt x="38226" y="202091"/>
                  </a:lnTo>
                  <a:lnTo>
                    <a:pt x="17514" y="139921"/>
                  </a:lnTo>
                  <a:lnTo>
                    <a:pt x="12598" y="102814"/>
                  </a:lnTo>
                  <a:lnTo>
                    <a:pt x="17687" y="79028"/>
                  </a:lnTo>
                  <a:lnTo>
                    <a:pt x="33707" y="49027"/>
                  </a:lnTo>
                  <a:lnTo>
                    <a:pt x="56390" y="25319"/>
                  </a:lnTo>
                  <a:lnTo>
                    <a:pt x="85338" y="6597"/>
                  </a:lnTo>
                  <a:lnTo>
                    <a:pt x="104608" y="0"/>
                  </a:lnTo>
                  <a:lnTo>
                    <a:pt x="136870" y="314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134812" y="491976"/>
              <a:ext cx="265893" cy="223962"/>
            </a:xfrm>
            <a:custGeom>
              <a:avLst/>
              <a:gdLst/>
              <a:ahLst/>
              <a:cxnLst/>
              <a:rect l="0" t="0" r="0" b="0"/>
              <a:pathLst>
                <a:path w="265893" h="223962">
                  <a:moveTo>
                    <a:pt x="160607" y="139733"/>
                  </a:moveTo>
                  <a:lnTo>
                    <a:pt x="168940" y="102255"/>
                  </a:lnTo>
                  <a:lnTo>
                    <a:pt x="167366" y="64288"/>
                  </a:lnTo>
                  <a:lnTo>
                    <a:pt x="161271" y="39522"/>
                  </a:lnTo>
                  <a:lnTo>
                    <a:pt x="150764" y="20715"/>
                  </a:lnTo>
                  <a:lnTo>
                    <a:pt x="135176" y="7678"/>
                  </a:lnTo>
                  <a:lnTo>
                    <a:pt x="126105" y="2563"/>
                  </a:lnTo>
                  <a:lnTo>
                    <a:pt x="103549" y="0"/>
                  </a:lnTo>
                  <a:lnTo>
                    <a:pt x="56530" y="7887"/>
                  </a:lnTo>
                  <a:lnTo>
                    <a:pt x="29684" y="22939"/>
                  </a:lnTo>
                  <a:lnTo>
                    <a:pt x="17411" y="38692"/>
                  </a:lnTo>
                  <a:lnTo>
                    <a:pt x="0" y="82990"/>
                  </a:lnTo>
                  <a:lnTo>
                    <a:pt x="66" y="123050"/>
                  </a:lnTo>
                  <a:lnTo>
                    <a:pt x="13084" y="164556"/>
                  </a:lnTo>
                  <a:lnTo>
                    <a:pt x="28361" y="186251"/>
                  </a:lnTo>
                  <a:lnTo>
                    <a:pt x="37348" y="195311"/>
                  </a:lnTo>
                  <a:lnTo>
                    <a:pt x="48019" y="200182"/>
                  </a:lnTo>
                  <a:lnTo>
                    <a:pt x="72354" y="202474"/>
                  </a:lnTo>
                  <a:lnTo>
                    <a:pt x="92528" y="196474"/>
                  </a:lnTo>
                  <a:lnTo>
                    <a:pt x="124542" y="173558"/>
                  </a:lnTo>
                  <a:lnTo>
                    <a:pt x="136000" y="153987"/>
                  </a:lnTo>
                  <a:lnTo>
                    <a:pt x="143821" y="128521"/>
                  </a:lnTo>
                  <a:lnTo>
                    <a:pt x="149394" y="90658"/>
                  </a:lnTo>
                  <a:lnTo>
                    <a:pt x="151962" y="89469"/>
                  </a:lnTo>
                  <a:lnTo>
                    <a:pt x="154844" y="92186"/>
                  </a:lnTo>
                  <a:lnTo>
                    <a:pt x="179398" y="151176"/>
                  </a:lnTo>
                  <a:lnTo>
                    <a:pt x="210366" y="197436"/>
                  </a:lnTo>
                  <a:lnTo>
                    <a:pt x="236572" y="214282"/>
                  </a:lnTo>
                  <a:lnTo>
                    <a:pt x="265892" y="22396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433753" y="178984"/>
              <a:ext cx="61709" cy="505369"/>
            </a:xfrm>
            <a:custGeom>
              <a:avLst/>
              <a:gdLst/>
              <a:ahLst/>
              <a:cxnLst/>
              <a:rect l="0" t="0" r="0" b="0"/>
              <a:pathLst>
                <a:path w="61709" h="505369">
                  <a:moveTo>
                    <a:pt x="9065" y="0"/>
                  </a:moveTo>
                  <a:lnTo>
                    <a:pt x="5946" y="42692"/>
                  </a:lnTo>
                  <a:lnTo>
                    <a:pt x="0" y="95520"/>
                  </a:lnTo>
                  <a:lnTo>
                    <a:pt x="10182" y="156642"/>
                  </a:lnTo>
                  <a:lnTo>
                    <a:pt x="23324" y="216555"/>
                  </a:lnTo>
                  <a:lnTo>
                    <a:pt x="33697" y="269925"/>
                  </a:lnTo>
                  <a:lnTo>
                    <a:pt x="38590" y="317194"/>
                  </a:lnTo>
                  <a:lnTo>
                    <a:pt x="45629" y="372014"/>
                  </a:lnTo>
                  <a:lnTo>
                    <a:pt x="51253" y="435439"/>
                  </a:lnTo>
                  <a:lnTo>
                    <a:pt x="59296" y="479856"/>
                  </a:lnTo>
                  <a:lnTo>
                    <a:pt x="61708" y="50536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369119" y="389554"/>
              <a:ext cx="210571" cy="42115"/>
            </a:xfrm>
            <a:custGeom>
              <a:avLst/>
              <a:gdLst/>
              <a:ahLst/>
              <a:cxnLst/>
              <a:rect l="0" t="0" r="0" b="0"/>
              <a:pathLst>
                <a:path w="210571" h="42115">
                  <a:moveTo>
                    <a:pt x="210570" y="0"/>
                  </a:moveTo>
                  <a:lnTo>
                    <a:pt x="199391" y="11178"/>
                  </a:lnTo>
                  <a:lnTo>
                    <a:pt x="170083" y="23719"/>
                  </a:lnTo>
                  <a:lnTo>
                    <a:pt x="112192" y="31201"/>
                  </a:lnTo>
                  <a:lnTo>
                    <a:pt x="61416" y="39612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3653388" y="568538"/>
              <a:ext cx="21058" cy="136872"/>
            </a:xfrm>
            <a:custGeom>
              <a:avLst/>
              <a:gdLst/>
              <a:ahLst/>
              <a:cxnLst/>
              <a:rect l="0" t="0" r="0" b="0"/>
              <a:pathLst>
                <a:path w="21058" h="136872">
                  <a:moveTo>
                    <a:pt x="0" y="0"/>
                  </a:moveTo>
                  <a:lnTo>
                    <a:pt x="3120" y="42692"/>
                  </a:lnTo>
                  <a:lnTo>
                    <a:pt x="18212" y="105336"/>
                  </a:lnTo>
                  <a:lnTo>
                    <a:pt x="21057" y="13687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3653388" y="43166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3728126" y="526424"/>
              <a:ext cx="164674" cy="182187"/>
            </a:xfrm>
            <a:custGeom>
              <a:avLst/>
              <a:gdLst/>
              <a:ahLst/>
              <a:cxnLst/>
              <a:rect l="0" t="0" r="0" b="0"/>
              <a:pathLst>
                <a:path w="164674" h="182187">
                  <a:moveTo>
                    <a:pt x="83190" y="0"/>
                  </a:moveTo>
                  <a:lnTo>
                    <a:pt x="60833" y="0"/>
                  </a:lnTo>
                  <a:lnTo>
                    <a:pt x="30162" y="11179"/>
                  </a:lnTo>
                  <a:lnTo>
                    <a:pt x="4437" y="29309"/>
                  </a:lnTo>
                  <a:lnTo>
                    <a:pt x="272" y="39427"/>
                  </a:lnTo>
                  <a:lnTo>
                    <a:pt x="0" y="80442"/>
                  </a:lnTo>
                  <a:lnTo>
                    <a:pt x="8498" y="120411"/>
                  </a:lnTo>
                  <a:lnTo>
                    <a:pt x="31738" y="156063"/>
                  </a:lnTo>
                  <a:lnTo>
                    <a:pt x="46284" y="169967"/>
                  </a:lnTo>
                  <a:lnTo>
                    <a:pt x="64447" y="180046"/>
                  </a:lnTo>
                  <a:lnTo>
                    <a:pt x="84219" y="182186"/>
                  </a:lnTo>
                  <a:lnTo>
                    <a:pt x="103534" y="178068"/>
                  </a:lnTo>
                  <a:lnTo>
                    <a:pt x="119918" y="168439"/>
                  </a:lnTo>
                  <a:lnTo>
                    <a:pt x="142295" y="144275"/>
                  </a:lnTo>
                  <a:lnTo>
                    <a:pt x="158154" y="114888"/>
                  </a:lnTo>
                  <a:lnTo>
                    <a:pt x="164673" y="78365"/>
                  </a:lnTo>
                  <a:lnTo>
                    <a:pt x="161015" y="43497"/>
                  </a:lnTo>
                  <a:lnTo>
                    <a:pt x="149364" y="24791"/>
                  </a:lnTo>
                  <a:lnTo>
                    <a:pt x="141344" y="16528"/>
                  </a:lnTo>
                  <a:lnTo>
                    <a:pt x="123074" y="7346"/>
                  </a:lnTo>
                  <a:lnTo>
                    <a:pt x="93718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4337741" y="326383"/>
              <a:ext cx="21058" cy="431669"/>
            </a:xfrm>
            <a:custGeom>
              <a:avLst/>
              <a:gdLst/>
              <a:ahLst/>
              <a:cxnLst/>
              <a:rect l="0" t="0" r="0" b="0"/>
              <a:pathLst>
                <a:path w="21058" h="431669">
                  <a:moveTo>
                    <a:pt x="0" y="0"/>
                  </a:moveTo>
                  <a:lnTo>
                    <a:pt x="0" y="55170"/>
                  </a:lnTo>
                  <a:lnTo>
                    <a:pt x="0" y="97050"/>
                  </a:lnTo>
                  <a:lnTo>
                    <a:pt x="0" y="142959"/>
                  </a:lnTo>
                  <a:lnTo>
                    <a:pt x="0" y="198076"/>
                  </a:lnTo>
                  <a:lnTo>
                    <a:pt x="5589" y="255221"/>
                  </a:lnTo>
                  <a:lnTo>
                    <a:pt x="9064" y="316607"/>
                  </a:lnTo>
                  <a:lnTo>
                    <a:pt x="10094" y="368070"/>
                  </a:lnTo>
                  <a:lnTo>
                    <a:pt x="18804" y="420867"/>
                  </a:lnTo>
                  <a:lnTo>
                    <a:pt x="21057" y="43166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4211399" y="484310"/>
              <a:ext cx="242156" cy="42115"/>
            </a:xfrm>
            <a:custGeom>
              <a:avLst/>
              <a:gdLst/>
              <a:ahLst/>
              <a:cxnLst/>
              <a:rect l="0" t="0" r="0" b="0"/>
              <a:pathLst>
                <a:path w="242156" h="42115">
                  <a:moveTo>
                    <a:pt x="242155" y="0"/>
                  </a:moveTo>
                  <a:lnTo>
                    <a:pt x="183538" y="14655"/>
                  </a:lnTo>
                  <a:lnTo>
                    <a:pt x="128195" y="27028"/>
                  </a:lnTo>
                  <a:lnTo>
                    <a:pt x="65270" y="33805"/>
                  </a:lnTo>
                  <a:lnTo>
                    <a:pt x="27918" y="39652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4516725" y="315854"/>
              <a:ext cx="236140" cy="400084"/>
            </a:xfrm>
            <a:custGeom>
              <a:avLst/>
              <a:gdLst/>
              <a:ahLst/>
              <a:cxnLst/>
              <a:rect l="0" t="0" r="0" b="0"/>
              <a:pathLst>
                <a:path w="236140" h="400084">
                  <a:moveTo>
                    <a:pt x="0" y="0"/>
                  </a:moveTo>
                  <a:lnTo>
                    <a:pt x="11453" y="48931"/>
                  </a:lnTo>
                  <a:lnTo>
                    <a:pt x="18212" y="99896"/>
                  </a:lnTo>
                  <a:lnTo>
                    <a:pt x="20214" y="156331"/>
                  </a:lnTo>
                  <a:lnTo>
                    <a:pt x="20807" y="213217"/>
                  </a:lnTo>
                  <a:lnTo>
                    <a:pt x="24103" y="268286"/>
                  </a:lnTo>
                  <a:lnTo>
                    <a:pt x="26249" y="314239"/>
                  </a:lnTo>
                  <a:lnTo>
                    <a:pt x="20571" y="377644"/>
                  </a:lnTo>
                  <a:lnTo>
                    <a:pt x="18393" y="378105"/>
                  </a:lnTo>
                  <a:lnTo>
                    <a:pt x="15771" y="374902"/>
                  </a:lnTo>
                  <a:lnTo>
                    <a:pt x="11564" y="334971"/>
                  </a:lnTo>
                  <a:lnTo>
                    <a:pt x="10733" y="271971"/>
                  </a:lnTo>
                  <a:lnTo>
                    <a:pt x="12959" y="240199"/>
                  </a:lnTo>
                  <a:lnTo>
                    <a:pt x="21747" y="214380"/>
                  </a:lnTo>
                  <a:lnTo>
                    <a:pt x="29706" y="206091"/>
                  </a:lnTo>
                  <a:lnTo>
                    <a:pt x="51027" y="196881"/>
                  </a:lnTo>
                  <a:lnTo>
                    <a:pt x="76101" y="199027"/>
                  </a:lnTo>
                  <a:lnTo>
                    <a:pt x="130326" y="219469"/>
                  </a:lnTo>
                  <a:lnTo>
                    <a:pt x="166517" y="244792"/>
                  </a:lnTo>
                  <a:lnTo>
                    <a:pt x="193878" y="274523"/>
                  </a:lnTo>
                  <a:lnTo>
                    <a:pt x="219825" y="334820"/>
                  </a:lnTo>
                  <a:lnTo>
                    <a:pt x="236139" y="385770"/>
                  </a:lnTo>
                  <a:lnTo>
                    <a:pt x="235805" y="390541"/>
                  </a:lnTo>
                  <a:lnTo>
                    <a:pt x="231627" y="40008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4783035" y="544812"/>
              <a:ext cx="196945" cy="160598"/>
            </a:xfrm>
            <a:custGeom>
              <a:avLst/>
              <a:gdLst/>
              <a:ahLst/>
              <a:cxnLst/>
              <a:rect l="0" t="0" r="0" b="0"/>
              <a:pathLst>
                <a:path w="196945" h="160598">
                  <a:moveTo>
                    <a:pt x="123244" y="76369"/>
                  </a:moveTo>
                  <a:lnTo>
                    <a:pt x="120905" y="37851"/>
                  </a:lnTo>
                  <a:lnTo>
                    <a:pt x="112066" y="19865"/>
                  </a:lnTo>
                  <a:lnTo>
                    <a:pt x="94100" y="7193"/>
                  </a:lnTo>
                  <a:lnTo>
                    <a:pt x="71687" y="0"/>
                  </a:lnTo>
                  <a:lnTo>
                    <a:pt x="50027" y="703"/>
                  </a:lnTo>
                  <a:lnTo>
                    <a:pt x="31822" y="11154"/>
                  </a:lnTo>
                  <a:lnTo>
                    <a:pt x="17101" y="28667"/>
                  </a:lnTo>
                  <a:lnTo>
                    <a:pt x="3407" y="64835"/>
                  </a:lnTo>
                  <a:lnTo>
                    <a:pt x="0" y="105187"/>
                  </a:lnTo>
                  <a:lnTo>
                    <a:pt x="3348" y="132851"/>
                  </a:lnTo>
                  <a:lnTo>
                    <a:pt x="9389" y="140930"/>
                  </a:lnTo>
                  <a:lnTo>
                    <a:pt x="18095" y="145146"/>
                  </a:lnTo>
                  <a:lnTo>
                    <a:pt x="28578" y="146787"/>
                  </a:lnTo>
                  <a:lnTo>
                    <a:pt x="46465" y="142371"/>
                  </a:lnTo>
                  <a:lnTo>
                    <a:pt x="54511" y="137918"/>
                  </a:lnTo>
                  <a:lnTo>
                    <a:pt x="66570" y="123611"/>
                  </a:lnTo>
                  <a:lnTo>
                    <a:pt x="103998" y="64061"/>
                  </a:lnTo>
                  <a:lnTo>
                    <a:pt x="108074" y="61145"/>
                  </a:lnTo>
                  <a:lnTo>
                    <a:pt x="111961" y="62710"/>
                  </a:lnTo>
                  <a:lnTo>
                    <a:pt x="115722" y="67263"/>
                  </a:lnTo>
                  <a:lnTo>
                    <a:pt x="142828" y="128597"/>
                  </a:lnTo>
                  <a:lnTo>
                    <a:pt x="158854" y="143645"/>
                  </a:lnTo>
                  <a:lnTo>
                    <a:pt x="181369" y="155574"/>
                  </a:lnTo>
                  <a:lnTo>
                    <a:pt x="196944" y="16059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5022093" y="294797"/>
              <a:ext cx="21058" cy="400084"/>
            </a:xfrm>
            <a:custGeom>
              <a:avLst/>
              <a:gdLst/>
              <a:ahLst/>
              <a:cxnLst/>
              <a:rect l="0" t="0" r="0" b="0"/>
              <a:pathLst>
                <a:path w="21058" h="400084">
                  <a:moveTo>
                    <a:pt x="0" y="0"/>
                  </a:moveTo>
                  <a:lnTo>
                    <a:pt x="3120" y="57264"/>
                  </a:lnTo>
                  <a:lnTo>
                    <a:pt x="8333" y="109774"/>
                  </a:lnTo>
                  <a:lnTo>
                    <a:pt x="9878" y="166667"/>
                  </a:lnTo>
                  <a:lnTo>
                    <a:pt x="10336" y="220569"/>
                  </a:lnTo>
                  <a:lnTo>
                    <a:pt x="13591" y="273584"/>
                  </a:lnTo>
                  <a:lnTo>
                    <a:pt x="18845" y="326337"/>
                  </a:lnTo>
                  <a:lnTo>
                    <a:pt x="20401" y="369654"/>
                  </a:lnTo>
                  <a:lnTo>
                    <a:pt x="21057" y="40008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4906279" y="442196"/>
              <a:ext cx="200043" cy="31587"/>
            </a:xfrm>
            <a:custGeom>
              <a:avLst/>
              <a:gdLst/>
              <a:ahLst/>
              <a:cxnLst/>
              <a:rect l="0" t="0" r="0" b="0"/>
              <a:pathLst>
                <a:path w="200043" h="31587">
                  <a:moveTo>
                    <a:pt x="200042" y="0"/>
                  </a:moveTo>
                  <a:lnTo>
                    <a:pt x="151111" y="11453"/>
                  </a:lnTo>
                  <a:lnTo>
                    <a:pt x="91981" y="19160"/>
                  </a:lnTo>
                  <a:lnTo>
                    <a:pt x="37580" y="21853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5460300" y="460480"/>
              <a:ext cx="172447" cy="229932"/>
            </a:xfrm>
            <a:custGeom>
              <a:avLst/>
              <a:gdLst/>
              <a:ahLst/>
              <a:cxnLst/>
              <a:rect l="0" t="0" r="0" b="0"/>
              <a:pathLst>
                <a:path w="172447" h="229932">
                  <a:moveTo>
                    <a:pt x="151389" y="13302"/>
                  </a:moveTo>
                  <a:lnTo>
                    <a:pt x="140210" y="2123"/>
                  </a:lnTo>
                  <a:lnTo>
                    <a:pt x="132238" y="0"/>
                  </a:lnTo>
                  <a:lnTo>
                    <a:pt x="99831" y="2602"/>
                  </a:lnTo>
                  <a:lnTo>
                    <a:pt x="68652" y="11951"/>
                  </a:lnTo>
                  <a:lnTo>
                    <a:pt x="29215" y="42124"/>
                  </a:lnTo>
                  <a:lnTo>
                    <a:pt x="13284" y="68245"/>
                  </a:lnTo>
                  <a:lnTo>
                    <a:pt x="1155" y="98212"/>
                  </a:lnTo>
                  <a:lnTo>
                    <a:pt x="0" y="118890"/>
                  </a:lnTo>
                  <a:lnTo>
                    <a:pt x="9047" y="153382"/>
                  </a:lnTo>
                  <a:lnTo>
                    <a:pt x="26545" y="186998"/>
                  </a:lnTo>
                  <a:lnTo>
                    <a:pt x="42090" y="203974"/>
                  </a:lnTo>
                  <a:lnTo>
                    <a:pt x="64597" y="219318"/>
                  </a:lnTo>
                  <a:lnTo>
                    <a:pt x="103576" y="229931"/>
                  </a:lnTo>
                  <a:lnTo>
                    <a:pt x="160142" y="225479"/>
                  </a:lnTo>
                  <a:lnTo>
                    <a:pt x="172446" y="22387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5710538" y="518823"/>
              <a:ext cx="171979" cy="162493"/>
            </a:xfrm>
            <a:custGeom>
              <a:avLst/>
              <a:gdLst/>
              <a:ahLst/>
              <a:cxnLst/>
              <a:rect l="0" t="0" r="0" b="0"/>
              <a:pathLst>
                <a:path w="171979" h="162493">
                  <a:moveTo>
                    <a:pt x="101192" y="18130"/>
                  </a:moveTo>
                  <a:lnTo>
                    <a:pt x="90013" y="6951"/>
                  </a:lnTo>
                  <a:lnTo>
                    <a:pt x="72047" y="1463"/>
                  </a:lnTo>
                  <a:lnTo>
                    <a:pt x="60705" y="0"/>
                  </a:lnTo>
                  <a:lnTo>
                    <a:pt x="41863" y="4613"/>
                  </a:lnTo>
                  <a:lnTo>
                    <a:pt x="25691" y="15632"/>
                  </a:lnTo>
                  <a:lnTo>
                    <a:pt x="10704" y="32227"/>
                  </a:lnTo>
                  <a:lnTo>
                    <a:pt x="2483" y="54421"/>
                  </a:lnTo>
                  <a:lnTo>
                    <a:pt x="0" y="79883"/>
                  </a:lnTo>
                  <a:lnTo>
                    <a:pt x="2795" y="106797"/>
                  </a:lnTo>
                  <a:lnTo>
                    <a:pt x="14176" y="128117"/>
                  </a:lnTo>
                  <a:lnTo>
                    <a:pt x="30933" y="144222"/>
                  </a:lnTo>
                  <a:lnTo>
                    <a:pt x="50078" y="155279"/>
                  </a:lnTo>
                  <a:lnTo>
                    <a:pt x="86177" y="162492"/>
                  </a:lnTo>
                  <a:lnTo>
                    <a:pt x="120920" y="159040"/>
                  </a:lnTo>
                  <a:lnTo>
                    <a:pt x="139595" y="150557"/>
                  </a:lnTo>
                  <a:lnTo>
                    <a:pt x="147852" y="145019"/>
                  </a:lnTo>
                  <a:lnTo>
                    <a:pt x="160144" y="129507"/>
                  </a:lnTo>
                  <a:lnTo>
                    <a:pt x="168337" y="109745"/>
                  </a:lnTo>
                  <a:lnTo>
                    <a:pt x="171978" y="85364"/>
                  </a:lnTo>
                  <a:lnTo>
                    <a:pt x="167358" y="62050"/>
                  </a:lnTo>
                  <a:lnTo>
                    <a:pt x="151602" y="32313"/>
                  </a:lnTo>
                  <a:lnTo>
                    <a:pt x="139974" y="18584"/>
                  </a:lnTo>
                  <a:lnTo>
                    <a:pt x="122249" y="760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5948601" y="505963"/>
              <a:ext cx="294799" cy="166298"/>
            </a:xfrm>
            <a:custGeom>
              <a:avLst/>
              <a:gdLst/>
              <a:ahLst/>
              <a:cxnLst/>
              <a:rect l="0" t="0" r="0" b="0"/>
              <a:pathLst>
                <a:path w="294799" h="166298">
                  <a:moveTo>
                    <a:pt x="0" y="73104"/>
                  </a:moveTo>
                  <a:lnTo>
                    <a:pt x="34746" y="135384"/>
                  </a:lnTo>
                  <a:lnTo>
                    <a:pt x="44480" y="166297"/>
                  </a:lnTo>
                  <a:lnTo>
                    <a:pt x="42522" y="164478"/>
                  </a:lnTo>
                  <a:lnTo>
                    <a:pt x="28156" y="133527"/>
                  </a:lnTo>
                  <a:lnTo>
                    <a:pt x="16393" y="79147"/>
                  </a:lnTo>
                  <a:lnTo>
                    <a:pt x="18204" y="54733"/>
                  </a:lnTo>
                  <a:lnTo>
                    <a:pt x="26028" y="35303"/>
                  </a:lnTo>
                  <a:lnTo>
                    <a:pt x="31390" y="26846"/>
                  </a:lnTo>
                  <a:lnTo>
                    <a:pt x="38474" y="23548"/>
                  </a:lnTo>
                  <a:lnTo>
                    <a:pt x="46706" y="23689"/>
                  </a:lnTo>
                  <a:lnTo>
                    <a:pt x="75060" y="35066"/>
                  </a:lnTo>
                  <a:lnTo>
                    <a:pt x="94191" y="48009"/>
                  </a:lnTo>
                  <a:lnTo>
                    <a:pt x="116945" y="75027"/>
                  </a:lnTo>
                  <a:lnTo>
                    <a:pt x="127235" y="95016"/>
                  </a:lnTo>
                  <a:lnTo>
                    <a:pt x="130447" y="97070"/>
                  </a:lnTo>
                  <a:lnTo>
                    <a:pt x="132588" y="93761"/>
                  </a:lnTo>
                  <a:lnTo>
                    <a:pt x="142734" y="32226"/>
                  </a:lnTo>
                  <a:lnTo>
                    <a:pt x="147798" y="21285"/>
                  </a:lnTo>
                  <a:lnTo>
                    <a:pt x="162784" y="6010"/>
                  </a:lnTo>
                  <a:lnTo>
                    <a:pt x="171694" y="298"/>
                  </a:lnTo>
                  <a:lnTo>
                    <a:pt x="182313" y="0"/>
                  </a:lnTo>
                  <a:lnTo>
                    <a:pt x="206590" y="9028"/>
                  </a:lnTo>
                  <a:lnTo>
                    <a:pt x="258737" y="48766"/>
                  </a:lnTo>
                  <a:lnTo>
                    <a:pt x="274885" y="75251"/>
                  </a:lnTo>
                  <a:lnTo>
                    <a:pt x="291366" y="122910"/>
                  </a:lnTo>
                  <a:lnTo>
                    <a:pt x="294798" y="14680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6306621" y="423531"/>
              <a:ext cx="133800" cy="366206"/>
            </a:xfrm>
            <a:custGeom>
              <a:avLst/>
              <a:gdLst/>
              <a:ahLst/>
              <a:cxnLst/>
              <a:rect l="0" t="0" r="0" b="0"/>
              <a:pathLst>
                <a:path w="133800" h="366206">
                  <a:moveTo>
                    <a:pt x="42063" y="145007"/>
                  </a:moveTo>
                  <a:lnTo>
                    <a:pt x="42062" y="202271"/>
                  </a:lnTo>
                  <a:lnTo>
                    <a:pt x="42062" y="263164"/>
                  </a:lnTo>
                  <a:lnTo>
                    <a:pt x="42062" y="321422"/>
                  </a:lnTo>
                  <a:lnTo>
                    <a:pt x="42062" y="354045"/>
                  </a:lnTo>
                  <a:lnTo>
                    <a:pt x="39723" y="362745"/>
                  </a:lnTo>
                  <a:lnTo>
                    <a:pt x="35824" y="366205"/>
                  </a:lnTo>
                  <a:lnTo>
                    <a:pt x="30884" y="366172"/>
                  </a:lnTo>
                  <a:lnTo>
                    <a:pt x="27591" y="360301"/>
                  </a:lnTo>
                  <a:lnTo>
                    <a:pt x="19187" y="308850"/>
                  </a:lnTo>
                  <a:lnTo>
                    <a:pt x="9938" y="259454"/>
                  </a:lnTo>
                  <a:lnTo>
                    <a:pt x="2908" y="210893"/>
                  </a:lnTo>
                  <a:lnTo>
                    <a:pt x="825" y="163749"/>
                  </a:lnTo>
                  <a:lnTo>
                    <a:pt x="121" y="101006"/>
                  </a:lnTo>
                  <a:lnTo>
                    <a:pt x="0" y="52161"/>
                  </a:lnTo>
                  <a:lnTo>
                    <a:pt x="11142" y="11823"/>
                  </a:lnTo>
                  <a:lnTo>
                    <a:pt x="19110" y="4745"/>
                  </a:lnTo>
                  <a:lnTo>
                    <a:pt x="29101" y="1196"/>
                  </a:lnTo>
                  <a:lnTo>
                    <a:pt x="40440" y="0"/>
                  </a:lnTo>
                  <a:lnTo>
                    <a:pt x="65518" y="8030"/>
                  </a:lnTo>
                  <a:lnTo>
                    <a:pt x="108567" y="36192"/>
                  </a:lnTo>
                  <a:lnTo>
                    <a:pt x="121533" y="56481"/>
                  </a:lnTo>
                  <a:lnTo>
                    <a:pt x="130025" y="81096"/>
                  </a:lnTo>
                  <a:lnTo>
                    <a:pt x="133799" y="107633"/>
                  </a:lnTo>
                  <a:lnTo>
                    <a:pt x="131296" y="118922"/>
                  </a:lnTo>
                  <a:lnTo>
                    <a:pt x="119157" y="137703"/>
                  </a:lnTo>
                  <a:lnTo>
                    <a:pt x="98944" y="147610"/>
                  </a:lnTo>
                  <a:lnTo>
                    <a:pt x="52591" y="15553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6511051" y="446810"/>
              <a:ext cx="227188" cy="174495"/>
            </a:xfrm>
            <a:custGeom>
              <a:avLst/>
              <a:gdLst/>
              <a:ahLst/>
              <a:cxnLst/>
              <a:rect l="0" t="0" r="0" b="0"/>
              <a:pathLst>
                <a:path w="227188" h="174495">
                  <a:moveTo>
                    <a:pt x="142959" y="79614"/>
                  </a:moveTo>
                  <a:lnTo>
                    <a:pt x="105511" y="18741"/>
                  </a:lnTo>
                  <a:lnTo>
                    <a:pt x="96937" y="10956"/>
                  </a:lnTo>
                  <a:lnTo>
                    <a:pt x="74931" y="2306"/>
                  </a:lnTo>
                  <a:lnTo>
                    <a:pt x="62512" y="0"/>
                  </a:lnTo>
                  <a:lnTo>
                    <a:pt x="42474" y="3676"/>
                  </a:lnTo>
                  <a:lnTo>
                    <a:pt x="33855" y="7932"/>
                  </a:lnTo>
                  <a:lnTo>
                    <a:pt x="18040" y="25139"/>
                  </a:lnTo>
                  <a:lnTo>
                    <a:pt x="5551" y="48384"/>
                  </a:lnTo>
                  <a:lnTo>
                    <a:pt x="0" y="74313"/>
                  </a:lnTo>
                  <a:lnTo>
                    <a:pt x="2465" y="109629"/>
                  </a:lnTo>
                  <a:lnTo>
                    <a:pt x="16193" y="142320"/>
                  </a:lnTo>
                  <a:lnTo>
                    <a:pt x="35078" y="168644"/>
                  </a:lnTo>
                  <a:lnTo>
                    <a:pt x="42962" y="172892"/>
                  </a:lnTo>
                  <a:lnTo>
                    <a:pt x="61081" y="174494"/>
                  </a:lnTo>
                  <a:lnTo>
                    <a:pt x="91013" y="163229"/>
                  </a:lnTo>
                  <a:lnTo>
                    <a:pt x="105444" y="145242"/>
                  </a:lnTo>
                  <a:lnTo>
                    <a:pt x="124240" y="101157"/>
                  </a:lnTo>
                  <a:lnTo>
                    <a:pt x="128140" y="97485"/>
                  </a:lnTo>
                  <a:lnTo>
                    <a:pt x="131910" y="98547"/>
                  </a:lnTo>
                  <a:lnTo>
                    <a:pt x="179615" y="155006"/>
                  </a:lnTo>
                  <a:lnTo>
                    <a:pt x="211421" y="170199"/>
                  </a:lnTo>
                  <a:lnTo>
                    <a:pt x="227187" y="17437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6752316" y="418254"/>
              <a:ext cx="143850" cy="185114"/>
            </a:xfrm>
            <a:custGeom>
              <a:avLst/>
              <a:gdLst/>
              <a:ahLst/>
              <a:cxnLst/>
              <a:rect l="0" t="0" r="0" b="0"/>
              <a:pathLst>
                <a:path w="143850" h="185114">
                  <a:moveTo>
                    <a:pt x="17507" y="55528"/>
                  </a:moveTo>
                  <a:lnTo>
                    <a:pt x="32162" y="114145"/>
                  </a:lnTo>
                  <a:lnTo>
                    <a:pt x="49175" y="170742"/>
                  </a:lnTo>
                  <a:lnTo>
                    <a:pt x="52657" y="181470"/>
                  </a:lnTo>
                  <a:lnTo>
                    <a:pt x="52639" y="185113"/>
                  </a:lnTo>
                  <a:lnTo>
                    <a:pt x="50287" y="184032"/>
                  </a:lnTo>
                  <a:lnTo>
                    <a:pt x="42604" y="173472"/>
                  </a:lnTo>
                  <a:lnTo>
                    <a:pt x="19894" y="110726"/>
                  </a:lnTo>
                  <a:lnTo>
                    <a:pt x="4437" y="76172"/>
                  </a:lnTo>
                  <a:lnTo>
                    <a:pt x="0" y="50275"/>
                  </a:lnTo>
                  <a:lnTo>
                    <a:pt x="4267" y="29407"/>
                  </a:lnTo>
                  <a:lnTo>
                    <a:pt x="8681" y="20566"/>
                  </a:lnTo>
                  <a:lnTo>
                    <a:pt x="22944" y="7624"/>
                  </a:lnTo>
                  <a:lnTo>
                    <a:pt x="31660" y="2535"/>
                  </a:lnTo>
                  <a:lnTo>
                    <a:pt x="50704" y="0"/>
                  </a:lnTo>
                  <a:lnTo>
                    <a:pt x="108014" y="9741"/>
                  </a:lnTo>
                  <a:lnTo>
                    <a:pt x="143849" y="134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6948808" y="415569"/>
              <a:ext cx="178990" cy="173952"/>
            </a:xfrm>
            <a:custGeom>
              <a:avLst/>
              <a:gdLst/>
              <a:ahLst/>
              <a:cxnLst/>
              <a:rect l="0" t="0" r="0" b="0"/>
              <a:pathLst>
                <a:path w="178990" h="173952">
                  <a:moveTo>
                    <a:pt x="0" y="68741"/>
                  </a:moveTo>
                  <a:lnTo>
                    <a:pt x="17980" y="84382"/>
                  </a:lnTo>
                  <a:lnTo>
                    <a:pt x="34898" y="92461"/>
                  </a:lnTo>
                  <a:lnTo>
                    <a:pt x="57234" y="93711"/>
                  </a:lnTo>
                  <a:lnTo>
                    <a:pt x="109702" y="90571"/>
                  </a:lnTo>
                  <a:lnTo>
                    <a:pt x="145588" y="84438"/>
                  </a:lnTo>
                  <a:lnTo>
                    <a:pt x="172859" y="69623"/>
                  </a:lnTo>
                  <a:lnTo>
                    <a:pt x="177240" y="61140"/>
                  </a:lnTo>
                  <a:lnTo>
                    <a:pt x="178989" y="39237"/>
                  </a:lnTo>
                  <a:lnTo>
                    <a:pt x="172748" y="20143"/>
                  </a:lnTo>
                  <a:lnTo>
                    <a:pt x="167807" y="11776"/>
                  </a:lnTo>
                  <a:lnTo>
                    <a:pt x="159835" y="6198"/>
                  </a:lnTo>
                  <a:lnTo>
                    <a:pt x="138498" y="0"/>
                  </a:lnTo>
                  <a:lnTo>
                    <a:pt x="105767" y="2100"/>
                  </a:lnTo>
                  <a:lnTo>
                    <a:pt x="73842" y="15721"/>
                  </a:lnTo>
                  <a:lnTo>
                    <a:pt x="47746" y="34574"/>
                  </a:lnTo>
                  <a:lnTo>
                    <a:pt x="30784" y="60568"/>
                  </a:lnTo>
                  <a:lnTo>
                    <a:pt x="23939" y="101675"/>
                  </a:lnTo>
                  <a:lnTo>
                    <a:pt x="27500" y="139721"/>
                  </a:lnTo>
                  <a:lnTo>
                    <a:pt x="39129" y="159169"/>
                  </a:lnTo>
                  <a:lnTo>
                    <a:pt x="47143" y="167631"/>
                  </a:lnTo>
                  <a:lnTo>
                    <a:pt x="55995" y="172103"/>
                  </a:lnTo>
                  <a:lnTo>
                    <a:pt x="75190" y="173951"/>
                  </a:lnTo>
                  <a:lnTo>
                    <a:pt x="126342" y="16349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7240885" y="368497"/>
              <a:ext cx="164791" cy="231628"/>
            </a:xfrm>
            <a:custGeom>
              <a:avLst/>
              <a:gdLst/>
              <a:ahLst/>
              <a:cxnLst/>
              <a:rect l="0" t="0" r="0" b="0"/>
              <a:pathLst>
                <a:path w="164791" h="231628">
                  <a:moveTo>
                    <a:pt x="108006" y="0"/>
                  </a:moveTo>
                  <a:lnTo>
                    <a:pt x="65314" y="14572"/>
                  </a:lnTo>
                  <a:lnTo>
                    <a:pt x="29253" y="39403"/>
                  </a:lnTo>
                  <a:lnTo>
                    <a:pt x="12403" y="65487"/>
                  </a:lnTo>
                  <a:lnTo>
                    <a:pt x="0" y="95443"/>
                  </a:lnTo>
                  <a:lnTo>
                    <a:pt x="907" y="104573"/>
                  </a:lnTo>
                  <a:lnTo>
                    <a:pt x="11273" y="120956"/>
                  </a:lnTo>
                  <a:lnTo>
                    <a:pt x="30699" y="129797"/>
                  </a:lnTo>
                  <a:lnTo>
                    <a:pt x="93709" y="137109"/>
                  </a:lnTo>
                  <a:lnTo>
                    <a:pt x="127946" y="146170"/>
                  </a:lnTo>
                  <a:lnTo>
                    <a:pt x="149623" y="156991"/>
                  </a:lnTo>
                  <a:lnTo>
                    <a:pt x="156808" y="165492"/>
                  </a:lnTo>
                  <a:lnTo>
                    <a:pt x="164790" y="187416"/>
                  </a:lnTo>
                  <a:lnTo>
                    <a:pt x="164580" y="197473"/>
                  </a:lnTo>
                  <a:lnTo>
                    <a:pt x="158106" y="214888"/>
                  </a:lnTo>
                  <a:lnTo>
                    <a:pt x="150765" y="220467"/>
                  </a:lnTo>
                  <a:lnTo>
                    <a:pt x="130129" y="226667"/>
                  </a:lnTo>
                  <a:lnTo>
                    <a:pt x="71347" y="230974"/>
                  </a:lnTo>
                  <a:lnTo>
                    <a:pt x="44835" y="23162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7770667" y="354805"/>
              <a:ext cx="252049" cy="218927"/>
            </a:xfrm>
            <a:custGeom>
              <a:avLst/>
              <a:gdLst/>
              <a:ahLst/>
              <a:cxnLst/>
              <a:rect l="0" t="0" r="0" b="0"/>
              <a:pathLst>
                <a:path w="252049" h="218927">
                  <a:moveTo>
                    <a:pt x="157291" y="87391"/>
                  </a:moveTo>
                  <a:lnTo>
                    <a:pt x="138164" y="34686"/>
                  </a:lnTo>
                  <a:lnTo>
                    <a:pt x="126954" y="18733"/>
                  </a:lnTo>
                  <a:lnTo>
                    <a:pt x="111052" y="6964"/>
                  </a:lnTo>
                  <a:lnTo>
                    <a:pt x="101899" y="2188"/>
                  </a:lnTo>
                  <a:lnTo>
                    <a:pt x="82369" y="0"/>
                  </a:lnTo>
                  <a:lnTo>
                    <a:pt x="63161" y="4097"/>
                  </a:lnTo>
                  <a:lnTo>
                    <a:pt x="46826" y="13717"/>
                  </a:lnTo>
                  <a:lnTo>
                    <a:pt x="34886" y="28911"/>
                  </a:lnTo>
                  <a:lnTo>
                    <a:pt x="10237" y="87803"/>
                  </a:lnTo>
                  <a:lnTo>
                    <a:pt x="2585" y="122218"/>
                  </a:lnTo>
                  <a:lnTo>
                    <a:pt x="0" y="175769"/>
                  </a:lnTo>
                  <a:lnTo>
                    <a:pt x="3298" y="187254"/>
                  </a:lnTo>
                  <a:lnTo>
                    <a:pt x="16320" y="206254"/>
                  </a:lnTo>
                  <a:lnTo>
                    <a:pt x="36926" y="216258"/>
                  </a:lnTo>
                  <a:lnTo>
                    <a:pt x="48971" y="218926"/>
                  </a:lnTo>
                  <a:lnTo>
                    <a:pt x="59341" y="216025"/>
                  </a:lnTo>
                  <a:lnTo>
                    <a:pt x="77103" y="200324"/>
                  </a:lnTo>
                  <a:lnTo>
                    <a:pt x="114785" y="147063"/>
                  </a:lnTo>
                  <a:lnTo>
                    <a:pt x="141815" y="88317"/>
                  </a:lnTo>
                  <a:lnTo>
                    <a:pt x="149634" y="66746"/>
                  </a:lnTo>
                  <a:lnTo>
                    <a:pt x="152186" y="64269"/>
                  </a:lnTo>
                  <a:lnTo>
                    <a:pt x="153888" y="67297"/>
                  </a:lnTo>
                  <a:lnTo>
                    <a:pt x="168446" y="128319"/>
                  </a:lnTo>
                  <a:lnTo>
                    <a:pt x="171746" y="139243"/>
                  </a:lnTo>
                  <a:lnTo>
                    <a:pt x="184772" y="157620"/>
                  </a:lnTo>
                  <a:lnTo>
                    <a:pt x="230630" y="199781"/>
                  </a:lnTo>
                  <a:lnTo>
                    <a:pt x="252048" y="21373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8322452" y="387523"/>
              <a:ext cx="184575" cy="170488"/>
            </a:xfrm>
            <a:custGeom>
              <a:avLst/>
              <a:gdLst/>
              <a:ahLst/>
              <a:cxnLst/>
              <a:rect l="0" t="0" r="0" b="0"/>
              <a:pathLst>
                <a:path w="184575" h="170488">
                  <a:moveTo>
                    <a:pt x="5590" y="44145"/>
                  </a:moveTo>
                  <a:lnTo>
                    <a:pt x="5590" y="102762"/>
                  </a:lnTo>
                  <a:lnTo>
                    <a:pt x="5590" y="143141"/>
                  </a:lnTo>
                  <a:lnTo>
                    <a:pt x="4420" y="147577"/>
                  </a:lnTo>
                  <a:lnTo>
                    <a:pt x="2470" y="145855"/>
                  </a:lnTo>
                  <a:lnTo>
                    <a:pt x="0" y="140028"/>
                  </a:lnTo>
                  <a:lnTo>
                    <a:pt x="2114" y="109469"/>
                  </a:lnTo>
                  <a:lnTo>
                    <a:pt x="14477" y="51156"/>
                  </a:lnTo>
                  <a:lnTo>
                    <a:pt x="25527" y="26204"/>
                  </a:lnTo>
                  <a:lnTo>
                    <a:pt x="41356" y="9655"/>
                  </a:lnTo>
                  <a:lnTo>
                    <a:pt x="50491" y="3604"/>
                  </a:lnTo>
                  <a:lnTo>
                    <a:pt x="73119" y="0"/>
                  </a:lnTo>
                  <a:lnTo>
                    <a:pt x="96434" y="3468"/>
                  </a:lnTo>
                  <a:lnTo>
                    <a:pt x="114595" y="12808"/>
                  </a:lnTo>
                  <a:lnTo>
                    <a:pt x="145317" y="46274"/>
                  </a:lnTo>
                  <a:lnTo>
                    <a:pt x="175389" y="97068"/>
                  </a:lnTo>
                  <a:lnTo>
                    <a:pt x="183365" y="151561"/>
                  </a:lnTo>
                  <a:lnTo>
                    <a:pt x="184574" y="17048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8586452" y="389554"/>
              <a:ext cx="165962" cy="198439"/>
            </a:xfrm>
            <a:custGeom>
              <a:avLst/>
              <a:gdLst/>
              <a:ahLst/>
              <a:cxnLst/>
              <a:rect l="0" t="0" r="0" b="0"/>
              <a:pathLst>
                <a:path w="165962" h="198439">
                  <a:moveTo>
                    <a:pt x="25859" y="0"/>
                  </a:moveTo>
                  <a:lnTo>
                    <a:pt x="7900" y="55045"/>
                  </a:lnTo>
                  <a:lnTo>
                    <a:pt x="0" y="91829"/>
                  </a:lnTo>
                  <a:lnTo>
                    <a:pt x="6626" y="136292"/>
                  </a:lnTo>
                  <a:lnTo>
                    <a:pt x="9527" y="147013"/>
                  </a:lnTo>
                  <a:lnTo>
                    <a:pt x="22110" y="165165"/>
                  </a:lnTo>
                  <a:lnTo>
                    <a:pt x="58783" y="195882"/>
                  </a:lnTo>
                  <a:lnTo>
                    <a:pt x="70035" y="198438"/>
                  </a:lnTo>
                  <a:lnTo>
                    <a:pt x="95015" y="195039"/>
                  </a:lnTo>
                  <a:lnTo>
                    <a:pt x="124209" y="179972"/>
                  </a:lnTo>
                  <a:lnTo>
                    <a:pt x="147676" y="149511"/>
                  </a:lnTo>
                  <a:lnTo>
                    <a:pt x="163858" y="110850"/>
                  </a:lnTo>
                  <a:lnTo>
                    <a:pt x="165961" y="86701"/>
                  </a:lnTo>
                  <a:lnTo>
                    <a:pt x="163155" y="28185"/>
                  </a:lnTo>
                  <a:lnTo>
                    <a:pt x="162729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8864995" y="440558"/>
              <a:ext cx="231628" cy="149331"/>
            </a:xfrm>
            <a:custGeom>
              <a:avLst/>
              <a:gdLst/>
              <a:ahLst/>
              <a:cxnLst/>
              <a:rect l="0" t="0" r="0" b="0"/>
              <a:pathLst>
                <a:path w="231628" h="149331">
                  <a:moveTo>
                    <a:pt x="0" y="54281"/>
                  </a:moveTo>
                  <a:lnTo>
                    <a:pt x="3119" y="96973"/>
                  </a:lnTo>
                  <a:lnTo>
                    <a:pt x="9064" y="144212"/>
                  </a:lnTo>
                  <a:lnTo>
                    <a:pt x="8383" y="149330"/>
                  </a:lnTo>
                  <a:lnTo>
                    <a:pt x="6758" y="149233"/>
                  </a:lnTo>
                  <a:lnTo>
                    <a:pt x="4506" y="145658"/>
                  </a:lnTo>
                  <a:lnTo>
                    <a:pt x="594" y="90520"/>
                  </a:lnTo>
                  <a:lnTo>
                    <a:pt x="5706" y="30634"/>
                  </a:lnTo>
                  <a:lnTo>
                    <a:pt x="10823" y="23308"/>
                  </a:lnTo>
                  <a:lnTo>
                    <a:pt x="17744" y="20764"/>
                  </a:lnTo>
                  <a:lnTo>
                    <a:pt x="25867" y="21408"/>
                  </a:lnTo>
                  <a:lnTo>
                    <a:pt x="33622" y="26516"/>
                  </a:lnTo>
                  <a:lnTo>
                    <a:pt x="54545" y="54893"/>
                  </a:lnTo>
                  <a:lnTo>
                    <a:pt x="64406" y="75610"/>
                  </a:lnTo>
                  <a:lnTo>
                    <a:pt x="68674" y="79029"/>
                  </a:lnTo>
                  <a:lnTo>
                    <a:pt x="72688" y="77798"/>
                  </a:lnTo>
                  <a:lnTo>
                    <a:pt x="76535" y="73469"/>
                  </a:lnTo>
                  <a:lnTo>
                    <a:pt x="80809" y="56180"/>
                  </a:lnTo>
                  <a:lnTo>
                    <a:pt x="85048" y="35238"/>
                  </a:lnTo>
                  <a:lnTo>
                    <a:pt x="94731" y="18131"/>
                  </a:lnTo>
                  <a:lnTo>
                    <a:pt x="109953" y="5849"/>
                  </a:lnTo>
                  <a:lnTo>
                    <a:pt x="118925" y="936"/>
                  </a:lnTo>
                  <a:lnTo>
                    <a:pt x="128416" y="0"/>
                  </a:lnTo>
                  <a:lnTo>
                    <a:pt x="148320" y="5200"/>
                  </a:lnTo>
                  <a:lnTo>
                    <a:pt x="173668" y="21281"/>
                  </a:lnTo>
                  <a:lnTo>
                    <a:pt x="185590" y="37275"/>
                  </a:lnTo>
                  <a:lnTo>
                    <a:pt x="218559" y="96750"/>
                  </a:lnTo>
                  <a:lnTo>
                    <a:pt x="231627" y="13850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9172334" y="200041"/>
              <a:ext cx="174224" cy="372373"/>
            </a:xfrm>
            <a:custGeom>
              <a:avLst/>
              <a:gdLst/>
              <a:ahLst/>
              <a:cxnLst/>
              <a:rect l="0" t="0" r="0" b="0"/>
              <a:pathLst>
                <a:path w="174224" h="372373">
                  <a:moveTo>
                    <a:pt x="8515" y="0"/>
                  </a:moveTo>
                  <a:lnTo>
                    <a:pt x="2450" y="34792"/>
                  </a:lnTo>
                  <a:lnTo>
                    <a:pt x="6198" y="81408"/>
                  </a:lnTo>
                  <a:lnTo>
                    <a:pt x="8998" y="135645"/>
                  </a:lnTo>
                  <a:lnTo>
                    <a:pt x="16712" y="196550"/>
                  </a:lnTo>
                  <a:lnTo>
                    <a:pt x="21472" y="251649"/>
                  </a:lnTo>
                  <a:lnTo>
                    <a:pt x="27172" y="301900"/>
                  </a:lnTo>
                  <a:lnTo>
                    <a:pt x="23508" y="360802"/>
                  </a:lnTo>
                  <a:lnTo>
                    <a:pt x="20850" y="365707"/>
                  </a:lnTo>
                  <a:lnTo>
                    <a:pt x="17908" y="364297"/>
                  </a:lnTo>
                  <a:lnTo>
                    <a:pt x="4781" y="334003"/>
                  </a:lnTo>
                  <a:lnTo>
                    <a:pt x="0" y="298875"/>
                  </a:lnTo>
                  <a:lnTo>
                    <a:pt x="4172" y="258831"/>
                  </a:lnTo>
                  <a:lnTo>
                    <a:pt x="12824" y="237479"/>
                  </a:lnTo>
                  <a:lnTo>
                    <a:pt x="25638" y="220190"/>
                  </a:lnTo>
                  <a:lnTo>
                    <a:pt x="43031" y="204707"/>
                  </a:lnTo>
                  <a:lnTo>
                    <a:pt x="52582" y="200812"/>
                  </a:lnTo>
                  <a:lnTo>
                    <a:pt x="72554" y="199604"/>
                  </a:lnTo>
                  <a:lnTo>
                    <a:pt x="103528" y="211090"/>
                  </a:lnTo>
                  <a:lnTo>
                    <a:pt x="129343" y="229311"/>
                  </a:lnTo>
                  <a:lnTo>
                    <a:pt x="157858" y="264835"/>
                  </a:lnTo>
                  <a:lnTo>
                    <a:pt x="170788" y="296448"/>
                  </a:lnTo>
                  <a:lnTo>
                    <a:pt x="174223" y="321658"/>
                  </a:lnTo>
                  <a:lnTo>
                    <a:pt x="169510" y="345340"/>
                  </a:lnTo>
                  <a:lnTo>
                    <a:pt x="164979" y="356569"/>
                  </a:lnTo>
                  <a:lnTo>
                    <a:pt x="157277" y="364054"/>
                  </a:lnTo>
                  <a:lnTo>
                    <a:pt x="136243" y="372372"/>
                  </a:lnTo>
                  <a:lnTo>
                    <a:pt x="98093" y="371465"/>
                  </a:lnTo>
                  <a:lnTo>
                    <a:pt x="50629" y="35796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9370362" y="383865"/>
              <a:ext cx="136872" cy="174146"/>
            </a:xfrm>
            <a:custGeom>
              <a:avLst/>
              <a:gdLst/>
              <a:ahLst/>
              <a:cxnLst/>
              <a:rect l="0" t="0" r="0" b="0"/>
              <a:pathLst>
                <a:path w="136872" h="174146">
                  <a:moveTo>
                    <a:pt x="0" y="89917"/>
                  </a:moveTo>
                  <a:lnTo>
                    <a:pt x="42692" y="86797"/>
                  </a:lnTo>
                  <a:lnTo>
                    <a:pt x="105336" y="68586"/>
                  </a:lnTo>
                  <a:lnTo>
                    <a:pt x="115848" y="65168"/>
                  </a:lnTo>
                  <a:lnTo>
                    <a:pt x="122856" y="58210"/>
                  </a:lnTo>
                  <a:lnTo>
                    <a:pt x="130642" y="38000"/>
                  </a:lnTo>
                  <a:lnTo>
                    <a:pt x="130379" y="28400"/>
                  </a:lnTo>
                  <a:lnTo>
                    <a:pt x="123847" y="11493"/>
                  </a:lnTo>
                  <a:lnTo>
                    <a:pt x="115321" y="6049"/>
                  </a:lnTo>
                  <a:lnTo>
                    <a:pt x="90248" y="0"/>
                  </a:lnTo>
                  <a:lnTo>
                    <a:pt x="68967" y="3550"/>
                  </a:lnTo>
                  <a:lnTo>
                    <a:pt x="51710" y="14097"/>
                  </a:lnTo>
                  <a:lnTo>
                    <a:pt x="36241" y="30483"/>
                  </a:lnTo>
                  <a:lnTo>
                    <a:pt x="27806" y="55703"/>
                  </a:lnTo>
                  <a:lnTo>
                    <a:pt x="25227" y="84069"/>
                  </a:lnTo>
                  <a:lnTo>
                    <a:pt x="27980" y="108375"/>
                  </a:lnTo>
                  <a:lnTo>
                    <a:pt x="41696" y="141789"/>
                  </a:lnTo>
                  <a:lnTo>
                    <a:pt x="57136" y="157035"/>
                  </a:lnTo>
                  <a:lnTo>
                    <a:pt x="66167" y="162738"/>
                  </a:lnTo>
                  <a:lnTo>
                    <a:pt x="123517" y="172643"/>
                  </a:lnTo>
                  <a:lnTo>
                    <a:pt x="136871" y="17414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9580933" y="390235"/>
              <a:ext cx="231627" cy="205522"/>
            </a:xfrm>
            <a:custGeom>
              <a:avLst/>
              <a:gdLst/>
              <a:ahLst/>
              <a:cxnLst/>
              <a:rect l="0" t="0" r="0" b="0"/>
              <a:pathLst>
                <a:path w="231627" h="205522">
                  <a:moveTo>
                    <a:pt x="0" y="62490"/>
                  </a:moveTo>
                  <a:lnTo>
                    <a:pt x="11452" y="119754"/>
                  </a:lnTo>
                  <a:lnTo>
                    <a:pt x="24748" y="175057"/>
                  </a:lnTo>
                  <a:lnTo>
                    <a:pt x="40737" y="203338"/>
                  </a:lnTo>
                  <a:lnTo>
                    <a:pt x="43536" y="205521"/>
                  </a:lnTo>
                  <a:lnTo>
                    <a:pt x="44231" y="203468"/>
                  </a:lnTo>
                  <a:lnTo>
                    <a:pt x="27583" y="140137"/>
                  </a:lnTo>
                  <a:lnTo>
                    <a:pt x="13583" y="80947"/>
                  </a:lnTo>
                  <a:lnTo>
                    <a:pt x="14226" y="55485"/>
                  </a:lnTo>
                  <a:lnTo>
                    <a:pt x="22310" y="32471"/>
                  </a:lnTo>
                  <a:lnTo>
                    <a:pt x="36821" y="16783"/>
                  </a:lnTo>
                  <a:lnTo>
                    <a:pt x="45604" y="10961"/>
                  </a:lnTo>
                  <a:lnTo>
                    <a:pt x="80323" y="2769"/>
                  </a:lnTo>
                  <a:lnTo>
                    <a:pt x="135146" y="0"/>
                  </a:lnTo>
                  <a:lnTo>
                    <a:pt x="194847" y="2573"/>
                  </a:lnTo>
                  <a:lnTo>
                    <a:pt x="231626" y="984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2" name="Group 51"/>
          <p:cNvGrpSpPr/>
          <p:nvPr/>
        </p:nvGrpSpPr>
        <p:grpSpPr>
          <a:xfrm>
            <a:off x="1389761" y="1031792"/>
            <a:ext cx="1655147" cy="421141"/>
            <a:chOff x="1389761" y="1031792"/>
            <a:chExt cx="1655147" cy="421141"/>
          </a:xfrm>
        </p:grpSpPr>
        <p:sp>
          <p:nvSpPr>
            <p:cNvPr id="45" name="Freeform 44"/>
            <p:cNvSpPr/>
            <p:nvPr/>
          </p:nvSpPr>
          <p:spPr>
            <a:xfrm>
              <a:off x="1594265" y="1063378"/>
              <a:ext cx="16596" cy="389555"/>
            </a:xfrm>
            <a:custGeom>
              <a:avLst/>
              <a:gdLst/>
              <a:ahLst/>
              <a:cxnLst/>
              <a:rect l="0" t="0" r="0" b="0"/>
              <a:pathLst>
                <a:path w="16596" h="389555">
                  <a:moveTo>
                    <a:pt x="6066" y="0"/>
                  </a:moveTo>
                  <a:lnTo>
                    <a:pt x="0" y="35961"/>
                  </a:lnTo>
                  <a:lnTo>
                    <a:pt x="3749" y="89814"/>
                  </a:lnTo>
                  <a:lnTo>
                    <a:pt x="5036" y="133894"/>
                  </a:lnTo>
                  <a:lnTo>
                    <a:pt x="5761" y="193570"/>
                  </a:lnTo>
                  <a:lnTo>
                    <a:pt x="13242" y="251665"/>
                  </a:lnTo>
                  <a:lnTo>
                    <a:pt x="15932" y="313921"/>
                  </a:lnTo>
                  <a:lnTo>
                    <a:pt x="16398" y="354276"/>
                  </a:lnTo>
                  <a:lnTo>
                    <a:pt x="16595" y="38955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1389761" y="1189720"/>
              <a:ext cx="357970" cy="63172"/>
            </a:xfrm>
            <a:custGeom>
              <a:avLst/>
              <a:gdLst/>
              <a:ahLst/>
              <a:cxnLst/>
              <a:rect l="0" t="0" r="0" b="0"/>
              <a:pathLst>
                <a:path w="357970" h="63172">
                  <a:moveTo>
                    <a:pt x="357969" y="0"/>
                  </a:moveTo>
                  <a:lnTo>
                    <a:pt x="346791" y="11178"/>
                  </a:lnTo>
                  <a:lnTo>
                    <a:pt x="328824" y="16666"/>
                  </a:lnTo>
                  <a:lnTo>
                    <a:pt x="273573" y="25779"/>
                  </a:lnTo>
                  <a:lnTo>
                    <a:pt x="223519" y="29865"/>
                  </a:lnTo>
                  <a:lnTo>
                    <a:pt x="168674" y="38481"/>
                  </a:lnTo>
                  <a:lnTo>
                    <a:pt x="110181" y="44516"/>
                  </a:lnTo>
                  <a:lnTo>
                    <a:pt x="58549" y="51037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1671336" y="1284476"/>
              <a:ext cx="176234" cy="144227"/>
            </a:xfrm>
            <a:custGeom>
              <a:avLst/>
              <a:gdLst/>
              <a:ahLst/>
              <a:cxnLst/>
              <a:rect l="0" t="0" r="0" b="0"/>
              <a:pathLst>
                <a:path w="176234" h="144227">
                  <a:moveTo>
                    <a:pt x="118508" y="10529"/>
                  </a:moveTo>
                  <a:lnTo>
                    <a:pt x="86056" y="4463"/>
                  </a:lnTo>
                  <a:lnTo>
                    <a:pt x="34166" y="15088"/>
                  </a:lnTo>
                  <a:lnTo>
                    <a:pt x="26015" y="20587"/>
                  </a:lnTo>
                  <a:lnTo>
                    <a:pt x="13839" y="36056"/>
                  </a:lnTo>
                  <a:lnTo>
                    <a:pt x="408" y="64496"/>
                  </a:lnTo>
                  <a:lnTo>
                    <a:pt x="0" y="73413"/>
                  </a:lnTo>
                  <a:lnTo>
                    <a:pt x="5787" y="89560"/>
                  </a:lnTo>
                  <a:lnTo>
                    <a:pt x="22198" y="117394"/>
                  </a:lnTo>
                  <a:lnTo>
                    <a:pt x="38269" y="131334"/>
                  </a:lnTo>
                  <a:lnTo>
                    <a:pt x="47468" y="136689"/>
                  </a:lnTo>
                  <a:lnTo>
                    <a:pt x="88360" y="144226"/>
                  </a:lnTo>
                  <a:lnTo>
                    <a:pt x="131932" y="135281"/>
                  </a:lnTo>
                  <a:lnTo>
                    <a:pt x="154110" y="120956"/>
                  </a:lnTo>
                  <a:lnTo>
                    <a:pt x="163300" y="112223"/>
                  </a:lnTo>
                  <a:lnTo>
                    <a:pt x="173510" y="90041"/>
                  </a:lnTo>
                  <a:lnTo>
                    <a:pt x="176233" y="77575"/>
                  </a:lnTo>
                  <a:lnTo>
                    <a:pt x="173020" y="54365"/>
                  </a:lnTo>
                  <a:lnTo>
                    <a:pt x="158056" y="24687"/>
                  </a:lnTo>
                  <a:lnTo>
                    <a:pt x="145444" y="10972"/>
                  </a:lnTo>
                  <a:lnTo>
                    <a:pt x="118508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2242570" y="1031792"/>
              <a:ext cx="21057" cy="368499"/>
            </a:xfrm>
            <a:custGeom>
              <a:avLst/>
              <a:gdLst/>
              <a:ahLst/>
              <a:cxnLst/>
              <a:rect l="0" t="0" r="0" b="0"/>
              <a:pathLst>
                <a:path w="21057" h="368499">
                  <a:moveTo>
                    <a:pt x="0" y="0"/>
                  </a:moveTo>
                  <a:lnTo>
                    <a:pt x="0" y="60384"/>
                  </a:lnTo>
                  <a:lnTo>
                    <a:pt x="3119" y="114988"/>
                  </a:lnTo>
                  <a:lnTo>
                    <a:pt x="8333" y="168211"/>
                  </a:lnTo>
                  <a:lnTo>
                    <a:pt x="9877" y="217907"/>
                  </a:lnTo>
                  <a:lnTo>
                    <a:pt x="10400" y="276620"/>
                  </a:lnTo>
                  <a:lnTo>
                    <a:pt x="18844" y="335905"/>
                  </a:lnTo>
                  <a:lnTo>
                    <a:pt x="21056" y="36849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375453" y="1063378"/>
              <a:ext cx="264460" cy="265274"/>
            </a:xfrm>
            <a:custGeom>
              <a:avLst/>
              <a:gdLst/>
              <a:ahLst/>
              <a:cxnLst/>
              <a:rect l="0" t="0" r="0" b="0"/>
              <a:pathLst>
                <a:path w="264460" h="265274">
                  <a:moveTo>
                    <a:pt x="193500" y="21057"/>
                  </a:moveTo>
                  <a:lnTo>
                    <a:pt x="176732" y="15468"/>
                  </a:lnTo>
                  <a:lnTo>
                    <a:pt x="159141" y="15843"/>
                  </a:lnTo>
                  <a:lnTo>
                    <a:pt x="101671" y="29946"/>
                  </a:lnTo>
                  <a:lnTo>
                    <a:pt x="69195" y="48387"/>
                  </a:lnTo>
                  <a:lnTo>
                    <a:pt x="29284" y="95582"/>
                  </a:lnTo>
                  <a:lnTo>
                    <a:pt x="1158" y="158000"/>
                  </a:lnTo>
                  <a:lnTo>
                    <a:pt x="0" y="179016"/>
                  </a:lnTo>
                  <a:lnTo>
                    <a:pt x="8789" y="221105"/>
                  </a:lnTo>
                  <a:lnTo>
                    <a:pt x="23997" y="247096"/>
                  </a:lnTo>
                  <a:lnTo>
                    <a:pt x="42906" y="259169"/>
                  </a:lnTo>
                  <a:lnTo>
                    <a:pt x="54500" y="264026"/>
                  </a:lnTo>
                  <a:lnTo>
                    <a:pt x="98762" y="265273"/>
                  </a:lnTo>
                  <a:lnTo>
                    <a:pt x="137743" y="258234"/>
                  </a:lnTo>
                  <a:lnTo>
                    <a:pt x="194690" y="223863"/>
                  </a:lnTo>
                  <a:lnTo>
                    <a:pt x="227443" y="195215"/>
                  </a:lnTo>
                  <a:lnTo>
                    <a:pt x="248141" y="165856"/>
                  </a:lnTo>
                  <a:lnTo>
                    <a:pt x="261032" y="126871"/>
                  </a:lnTo>
                  <a:lnTo>
                    <a:pt x="264459" y="95381"/>
                  </a:lnTo>
                  <a:lnTo>
                    <a:pt x="259742" y="68128"/>
                  </a:lnTo>
                  <a:lnTo>
                    <a:pt x="243933" y="36174"/>
                  </a:lnTo>
                  <a:lnTo>
                    <a:pt x="229953" y="20756"/>
                  </a:lnTo>
                  <a:lnTo>
                    <a:pt x="203521" y="6670"/>
                  </a:lnTo>
                  <a:lnTo>
                    <a:pt x="172443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626040" y="1066460"/>
              <a:ext cx="314020" cy="262189"/>
            </a:xfrm>
            <a:custGeom>
              <a:avLst/>
              <a:gdLst/>
              <a:ahLst/>
              <a:cxnLst/>
              <a:rect l="0" t="0" r="0" b="0"/>
              <a:pathLst>
                <a:path w="314020" h="262189">
                  <a:moveTo>
                    <a:pt x="195597" y="39032"/>
                  </a:moveTo>
                  <a:lnTo>
                    <a:pt x="178829" y="27853"/>
                  </a:lnTo>
                  <a:lnTo>
                    <a:pt x="146045" y="20902"/>
                  </a:lnTo>
                  <a:lnTo>
                    <a:pt x="112285" y="24431"/>
                  </a:lnTo>
                  <a:lnTo>
                    <a:pt x="50514" y="50873"/>
                  </a:lnTo>
                  <a:lnTo>
                    <a:pt x="29340" y="65351"/>
                  </a:lnTo>
                  <a:lnTo>
                    <a:pt x="12131" y="83485"/>
                  </a:lnTo>
                  <a:lnTo>
                    <a:pt x="2922" y="106362"/>
                  </a:lnTo>
                  <a:lnTo>
                    <a:pt x="0" y="130957"/>
                  </a:lnTo>
                  <a:lnTo>
                    <a:pt x="2600" y="153587"/>
                  </a:lnTo>
                  <a:lnTo>
                    <a:pt x="22207" y="196711"/>
                  </a:lnTo>
                  <a:lnTo>
                    <a:pt x="35087" y="217906"/>
                  </a:lnTo>
                  <a:lnTo>
                    <a:pt x="66670" y="243980"/>
                  </a:lnTo>
                  <a:lnTo>
                    <a:pt x="111253" y="260934"/>
                  </a:lnTo>
                  <a:lnTo>
                    <a:pt x="155918" y="262188"/>
                  </a:lnTo>
                  <a:lnTo>
                    <a:pt x="211762" y="243726"/>
                  </a:lnTo>
                  <a:lnTo>
                    <a:pt x="245620" y="223164"/>
                  </a:lnTo>
                  <a:lnTo>
                    <a:pt x="299391" y="164901"/>
                  </a:lnTo>
                  <a:lnTo>
                    <a:pt x="311137" y="144107"/>
                  </a:lnTo>
                  <a:lnTo>
                    <a:pt x="314019" y="116927"/>
                  </a:lnTo>
                  <a:lnTo>
                    <a:pt x="306337" y="57408"/>
                  </a:lnTo>
                  <a:lnTo>
                    <a:pt x="293947" y="35111"/>
                  </a:lnTo>
                  <a:lnTo>
                    <a:pt x="276743" y="18572"/>
                  </a:lnTo>
                  <a:lnTo>
                    <a:pt x="257398" y="7322"/>
                  </a:lnTo>
                  <a:lnTo>
                    <a:pt x="221187" y="0"/>
                  </a:lnTo>
                  <a:lnTo>
                    <a:pt x="170848" y="5657"/>
                  </a:lnTo>
                  <a:lnTo>
                    <a:pt x="153483" y="744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3032207" y="132659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8" name="Group 67"/>
          <p:cNvGrpSpPr/>
          <p:nvPr/>
        </p:nvGrpSpPr>
        <p:grpSpPr>
          <a:xfrm>
            <a:off x="2214277" y="1663502"/>
            <a:ext cx="2386677" cy="676504"/>
            <a:chOff x="2214277" y="1663502"/>
            <a:chExt cx="2386677" cy="676504"/>
          </a:xfrm>
        </p:grpSpPr>
        <p:sp>
          <p:nvSpPr>
            <p:cNvPr id="53" name="Freeform 52"/>
            <p:cNvSpPr/>
            <p:nvPr/>
          </p:nvSpPr>
          <p:spPr>
            <a:xfrm>
              <a:off x="2214277" y="1947772"/>
              <a:ext cx="291506" cy="375149"/>
            </a:xfrm>
            <a:custGeom>
              <a:avLst/>
              <a:gdLst/>
              <a:ahLst/>
              <a:cxnLst/>
              <a:rect l="0" t="0" r="0" b="0"/>
              <a:pathLst>
                <a:path w="291506" h="375149">
                  <a:moveTo>
                    <a:pt x="7236" y="0"/>
                  </a:moveTo>
                  <a:lnTo>
                    <a:pt x="0" y="27556"/>
                  </a:lnTo>
                  <a:lnTo>
                    <a:pt x="477" y="83778"/>
                  </a:lnTo>
                  <a:lnTo>
                    <a:pt x="11490" y="145880"/>
                  </a:lnTo>
                  <a:lnTo>
                    <a:pt x="15905" y="197122"/>
                  </a:lnTo>
                  <a:lnTo>
                    <a:pt x="22802" y="249349"/>
                  </a:lnTo>
                  <a:lnTo>
                    <a:pt x="27208" y="310993"/>
                  </a:lnTo>
                  <a:lnTo>
                    <a:pt x="30311" y="351719"/>
                  </a:lnTo>
                  <a:lnTo>
                    <a:pt x="39328" y="371179"/>
                  </a:lnTo>
                  <a:lnTo>
                    <a:pt x="46178" y="374964"/>
                  </a:lnTo>
                  <a:lnTo>
                    <a:pt x="54254" y="375148"/>
                  </a:lnTo>
                  <a:lnTo>
                    <a:pt x="82388" y="364228"/>
                  </a:lnTo>
                  <a:lnTo>
                    <a:pt x="134939" y="341245"/>
                  </a:lnTo>
                  <a:lnTo>
                    <a:pt x="190302" y="326546"/>
                  </a:lnTo>
                  <a:lnTo>
                    <a:pt x="251627" y="312377"/>
                  </a:lnTo>
                  <a:lnTo>
                    <a:pt x="291505" y="29479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2263626" y="2068524"/>
              <a:ext cx="147401" cy="26648"/>
            </a:xfrm>
            <a:custGeom>
              <a:avLst/>
              <a:gdLst/>
              <a:ahLst/>
              <a:cxnLst/>
              <a:rect l="0" t="0" r="0" b="0"/>
              <a:pathLst>
                <a:path w="147401" h="26648">
                  <a:moveTo>
                    <a:pt x="147400" y="5590"/>
                  </a:moveTo>
                  <a:lnTo>
                    <a:pt x="130632" y="0"/>
                  </a:lnTo>
                  <a:lnTo>
                    <a:pt x="113041" y="376"/>
                  </a:lnTo>
                  <a:lnTo>
                    <a:pt x="61974" y="10149"/>
                  </a:lnTo>
                  <a:lnTo>
                    <a:pt x="0" y="2664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2232041" y="1916186"/>
              <a:ext cx="200042" cy="63172"/>
            </a:xfrm>
            <a:custGeom>
              <a:avLst/>
              <a:gdLst/>
              <a:ahLst/>
              <a:cxnLst/>
              <a:rect l="0" t="0" r="0" b="0"/>
              <a:pathLst>
                <a:path w="200042" h="63172">
                  <a:moveTo>
                    <a:pt x="200041" y="0"/>
                  </a:moveTo>
                  <a:lnTo>
                    <a:pt x="151111" y="11453"/>
                  </a:lnTo>
                  <a:lnTo>
                    <a:pt x="97570" y="24749"/>
                  </a:lnTo>
                  <a:lnTo>
                    <a:pt x="47132" y="32575"/>
                  </a:lnTo>
                  <a:lnTo>
                    <a:pt x="15333" y="51105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2558425" y="2116227"/>
              <a:ext cx="147399" cy="221100"/>
            </a:xfrm>
            <a:custGeom>
              <a:avLst/>
              <a:gdLst/>
              <a:ahLst/>
              <a:cxnLst/>
              <a:rect l="0" t="0" r="0" b="0"/>
              <a:pathLst>
                <a:path w="147399" h="221100">
                  <a:moveTo>
                    <a:pt x="147398" y="0"/>
                  </a:moveTo>
                  <a:lnTo>
                    <a:pt x="104737" y="55660"/>
                  </a:lnTo>
                  <a:lnTo>
                    <a:pt x="56120" y="117454"/>
                  </a:lnTo>
                  <a:lnTo>
                    <a:pt x="14035" y="170064"/>
                  </a:lnTo>
                  <a:lnTo>
                    <a:pt x="6237" y="190228"/>
                  </a:lnTo>
                  <a:lnTo>
                    <a:pt x="0" y="22109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2568953" y="2158342"/>
              <a:ext cx="136871" cy="168457"/>
            </a:xfrm>
            <a:custGeom>
              <a:avLst/>
              <a:gdLst/>
              <a:ahLst/>
              <a:cxnLst/>
              <a:rect l="0" t="0" r="0" b="0"/>
              <a:pathLst>
                <a:path w="136871" h="168457">
                  <a:moveTo>
                    <a:pt x="0" y="0"/>
                  </a:moveTo>
                  <a:lnTo>
                    <a:pt x="38373" y="29308"/>
                  </a:lnTo>
                  <a:lnTo>
                    <a:pt x="80698" y="84952"/>
                  </a:lnTo>
                  <a:lnTo>
                    <a:pt x="127511" y="140011"/>
                  </a:lnTo>
                  <a:lnTo>
                    <a:pt x="136870" y="16845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2884808" y="2032000"/>
              <a:ext cx="10529" cy="31586"/>
            </a:xfrm>
            <a:custGeom>
              <a:avLst/>
              <a:gdLst/>
              <a:ahLst/>
              <a:cxnLst/>
              <a:rect l="0" t="0" r="0" b="0"/>
              <a:pathLst>
                <a:path w="10529" h="31586">
                  <a:moveTo>
                    <a:pt x="10528" y="0"/>
                  </a:move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2895336" y="222151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3457251" y="1663502"/>
              <a:ext cx="228870" cy="288220"/>
            </a:xfrm>
            <a:custGeom>
              <a:avLst/>
              <a:gdLst/>
              <a:ahLst/>
              <a:cxnLst/>
              <a:rect l="0" t="0" r="0" b="0"/>
              <a:pathLst>
                <a:path w="228870" h="288220">
                  <a:moveTo>
                    <a:pt x="185609" y="0"/>
                  </a:moveTo>
                  <a:lnTo>
                    <a:pt x="174430" y="11179"/>
                  </a:lnTo>
                  <a:lnTo>
                    <a:pt x="167628" y="13302"/>
                  </a:lnTo>
                  <a:lnTo>
                    <a:pt x="115867" y="11125"/>
                  </a:lnTo>
                  <a:lnTo>
                    <a:pt x="62172" y="10646"/>
                  </a:lnTo>
                  <a:lnTo>
                    <a:pt x="34431" y="10581"/>
                  </a:lnTo>
                  <a:lnTo>
                    <a:pt x="23993" y="15243"/>
                  </a:lnTo>
                  <a:lnTo>
                    <a:pt x="9275" y="32901"/>
                  </a:lnTo>
                  <a:lnTo>
                    <a:pt x="0" y="74739"/>
                  </a:lnTo>
                  <a:lnTo>
                    <a:pt x="5272" y="132873"/>
                  </a:lnTo>
                  <a:lnTo>
                    <a:pt x="11093" y="161220"/>
                  </a:lnTo>
                  <a:lnTo>
                    <a:pt x="15452" y="168311"/>
                  </a:lnTo>
                  <a:lnTo>
                    <a:pt x="20699" y="170699"/>
                  </a:lnTo>
                  <a:lnTo>
                    <a:pt x="74150" y="163439"/>
                  </a:lnTo>
                  <a:lnTo>
                    <a:pt x="126808" y="167465"/>
                  </a:lnTo>
                  <a:lnTo>
                    <a:pt x="187917" y="179778"/>
                  </a:lnTo>
                  <a:lnTo>
                    <a:pt x="201186" y="183023"/>
                  </a:lnTo>
                  <a:lnTo>
                    <a:pt x="211201" y="188696"/>
                  </a:lnTo>
                  <a:lnTo>
                    <a:pt x="225449" y="204358"/>
                  </a:lnTo>
                  <a:lnTo>
                    <a:pt x="228547" y="213448"/>
                  </a:lnTo>
                  <a:lnTo>
                    <a:pt x="228869" y="232906"/>
                  </a:lnTo>
                  <a:lnTo>
                    <a:pt x="221993" y="250133"/>
                  </a:lnTo>
                  <a:lnTo>
                    <a:pt x="216884" y="258002"/>
                  </a:lnTo>
                  <a:lnTo>
                    <a:pt x="201848" y="269866"/>
                  </a:lnTo>
                  <a:lnTo>
                    <a:pt x="163600" y="287014"/>
                  </a:lnTo>
                  <a:lnTo>
                    <a:pt x="143072" y="288219"/>
                  </a:lnTo>
                  <a:lnTo>
                    <a:pt x="101297" y="279460"/>
                  </a:lnTo>
                  <a:lnTo>
                    <a:pt x="48738" y="25268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3782654" y="1716145"/>
              <a:ext cx="189385" cy="181716"/>
            </a:xfrm>
            <a:custGeom>
              <a:avLst/>
              <a:gdLst/>
              <a:ahLst/>
              <a:cxnLst/>
              <a:rect l="0" t="0" r="0" b="0"/>
              <a:pathLst>
                <a:path w="189385" h="181716">
                  <a:moveTo>
                    <a:pt x="176061" y="0"/>
                  </a:moveTo>
                  <a:lnTo>
                    <a:pt x="138583" y="8333"/>
                  </a:lnTo>
                  <a:lnTo>
                    <a:pt x="113781" y="11892"/>
                  </a:lnTo>
                  <a:lnTo>
                    <a:pt x="51454" y="39708"/>
                  </a:lnTo>
                  <a:lnTo>
                    <a:pt x="24236" y="59988"/>
                  </a:lnTo>
                  <a:lnTo>
                    <a:pt x="6943" y="86404"/>
                  </a:lnTo>
                  <a:lnTo>
                    <a:pt x="0" y="127636"/>
                  </a:lnTo>
                  <a:lnTo>
                    <a:pt x="4615" y="150704"/>
                  </a:lnTo>
                  <a:lnTo>
                    <a:pt x="9121" y="160130"/>
                  </a:lnTo>
                  <a:lnTo>
                    <a:pt x="26606" y="173724"/>
                  </a:lnTo>
                  <a:lnTo>
                    <a:pt x="37820" y="178987"/>
                  </a:lnTo>
                  <a:lnTo>
                    <a:pt x="59638" y="181715"/>
                  </a:lnTo>
                  <a:lnTo>
                    <a:pt x="82203" y="177858"/>
                  </a:lnTo>
                  <a:lnTo>
                    <a:pt x="142976" y="149836"/>
                  </a:lnTo>
                  <a:lnTo>
                    <a:pt x="170027" y="129533"/>
                  </a:lnTo>
                  <a:lnTo>
                    <a:pt x="182348" y="109433"/>
                  </a:lnTo>
                  <a:lnTo>
                    <a:pt x="189384" y="86071"/>
                  </a:lnTo>
                  <a:lnTo>
                    <a:pt x="188611" y="63990"/>
                  </a:lnTo>
                  <a:lnTo>
                    <a:pt x="184427" y="55528"/>
                  </a:lnTo>
                  <a:lnTo>
                    <a:pt x="170420" y="43006"/>
                  </a:lnTo>
                  <a:lnTo>
                    <a:pt x="133947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3337533" y="1905658"/>
              <a:ext cx="779110" cy="73700"/>
            </a:xfrm>
            <a:custGeom>
              <a:avLst/>
              <a:gdLst/>
              <a:ahLst/>
              <a:cxnLst/>
              <a:rect l="0" t="0" r="0" b="0"/>
              <a:pathLst>
                <a:path w="779110" h="73700">
                  <a:moveTo>
                    <a:pt x="779109" y="0"/>
                  </a:moveTo>
                  <a:lnTo>
                    <a:pt x="761128" y="15641"/>
                  </a:lnTo>
                  <a:lnTo>
                    <a:pt x="744212" y="23719"/>
                  </a:lnTo>
                  <a:lnTo>
                    <a:pt x="695180" y="30031"/>
                  </a:lnTo>
                  <a:lnTo>
                    <a:pt x="647267" y="31125"/>
                  </a:lnTo>
                  <a:lnTo>
                    <a:pt x="597195" y="32618"/>
                  </a:lnTo>
                  <a:lnTo>
                    <a:pt x="540881" y="36772"/>
                  </a:lnTo>
                  <a:lnTo>
                    <a:pt x="517642" y="35060"/>
                  </a:lnTo>
                  <a:lnTo>
                    <a:pt x="467888" y="40374"/>
                  </a:lnTo>
                  <a:lnTo>
                    <a:pt x="416274" y="41598"/>
                  </a:lnTo>
                  <a:lnTo>
                    <a:pt x="365886" y="45080"/>
                  </a:lnTo>
                  <a:lnTo>
                    <a:pt x="306241" y="51148"/>
                  </a:lnTo>
                  <a:lnTo>
                    <a:pt x="255425" y="57789"/>
                  </a:lnTo>
                  <a:lnTo>
                    <a:pt x="200323" y="54872"/>
                  </a:lnTo>
                  <a:lnTo>
                    <a:pt x="138659" y="56202"/>
                  </a:lnTo>
                  <a:lnTo>
                    <a:pt x="75483" y="67383"/>
                  </a:lnTo>
                  <a:lnTo>
                    <a:pt x="13176" y="72868"/>
                  </a:lnTo>
                  <a:lnTo>
                    <a:pt x="0" y="7369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3505989" y="2116227"/>
              <a:ext cx="21058" cy="200043"/>
            </a:xfrm>
            <a:custGeom>
              <a:avLst/>
              <a:gdLst/>
              <a:ahLst/>
              <a:cxnLst/>
              <a:rect l="0" t="0" r="0" b="0"/>
              <a:pathLst>
                <a:path w="21058" h="200043">
                  <a:moveTo>
                    <a:pt x="21057" y="0"/>
                  </a:moveTo>
                  <a:lnTo>
                    <a:pt x="12724" y="37478"/>
                  </a:lnTo>
                  <a:lnTo>
                    <a:pt x="10962" y="88902"/>
                  </a:lnTo>
                  <a:lnTo>
                    <a:pt x="9444" y="142950"/>
                  </a:lnTo>
                  <a:lnTo>
                    <a:pt x="0" y="2000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3617783" y="2084642"/>
              <a:ext cx="186941" cy="234716"/>
            </a:xfrm>
            <a:custGeom>
              <a:avLst/>
              <a:gdLst/>
              <a:ahLst/>
              <a:cxnLst/>
              <a:rect l="0" t="0" r="0" b="0"/>
              <a:pathLst>
                <a:path w="186941" h="234716">
                  <a:moveTo>
                    <a:pt x="98776" y="0"/>
                  </a:moveTo>
                  <a:lnTo>
                    <a:pt x="49278" y="59593"/>
                  </a:lnTo>
                  <a:lnTo>
                    <a:pt x="17620" y="114534"/>
                  </a:lnTo>
                  <a:lnTo>
                    <a:pt x="1117" y="157675"/>
                  </a:lnTo>
                  <a:lnTo>
                    <a:pt x="0" y="178872"/>
                  </a:lnTo>
                  <a:lnTo>
                    <a:pt x="4573" y="198822"/>
                  </a:lnTo>
                  <a:lnTo>
                    <a:pt x="14404" y="215487"/>
                  </a:lnTo>
                  <a:lnTo>
                    <a:pt x="29692" y="227573"/>
                  </a:lnTo>
                  <a:lnTo>
                    <a:pt x="38682" y="232434"/>
                  </a:lnTo>
                  <a:lnTo>
                    <a:pt x="58030" y="234715"/>
                  </a:lnTo>
                  <a:lnTo>
                    <a:pt x="78327" y="230660"/>
                  </a:lnTo>
                  <a:lnTo>
                    <a:pt x="139774" y="195831"/>
                  </a:lnTo>
                  <a:lnTo>
                    <a:pt x="162916" y="174097"/>
                  </a:lnTo>
                  <a:lnTo>
                    <a:pt x="185717" y="125699"/>
                  </a:lnTo>
                  <a:lnTo>
                    <a:pt x="186940" y="104999"/>
                  </a:lnTo>
                  <a:lnTo>
                    <a:pt x="185628" y="94566"/>
                  </a:lnTo>
                  <a:lnTo>
                    <a:pt x="174811" y="76734"/>
                  </a:lnTo>
                  <a:lnTo>
                    <a:pt x="125353" y="34972"/>
                  </a:lnTo>
                  <a:lnTo>
                    <a:pt x="109305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3825765" y="2074114"/>
              <a:ext cx="225289" cy="265892"/>
            </a:xfrm>
            <a:custGeom>
              <a:avLst/>
              <a:gdLst/>
              <a:ahLst/>
              <a:cxnLst/>
              <a:rect l="0" t="0" r="0" b="0"/>
              <a:pathLst>
                <a:path w="225289" h="265892">
                  <a:moveTo>
                    <a:pt x="122421" y="0"/>
                  </a:moveTo>
                  <a:lnTo>
                    <a:pt x="111243" y="11178"/>
                  </a:lnTo>
                  <a:lnTo>
                    <a:pt x="93277" y="16666"/>
                  </a:lnTo>
                  <a:lnTo>
                    <a:pt x="70863" y="21445"/>
                  </a:lnTo>
                  <a:lnTo>
                    <a:pt x="49204" y="31368"/>
                  </a:lnTo>
                  <a:lnTo>
                    <a:pt x="34118" y="46696"/>
                  </a:lnTo>
                  <a:lnTo>
                    <a:pt x="9312" y="90722"/>
                  </a:lnTo>
                  <a:lnTo>
                    <a:pt x="0" y="130735"/>
                  </a:lnTo>
                  <a:lnTo>
                    <a:pt x="4061" y="155201"/>
                  </a:lnTo>
                  <a:lnTo>
                    <a:pt x="14835" y="177772"/>
                  </a:lnTo>
                  <a:lnTo>
                    <a:pt x="60333" y="231467"/>
                  </a:lnTo>
                  <a:lnTo>
                    <a:pt x="91157" y="251986"/>
                  </a:lnTo>
                  <a:lnTo>
                    <a:pt x="128105" y="265475"/>
                  </a:lnTo>
                  <a:lnTo>
                    <a:pt x="139079" y="265891"/>
                  </a:lnTo>
                  <a:lnTo>
                    <a:pt x="186630" y="249296"/>
                  </a:lnTo>
                  <a:lnTo>
                    <a:pt x="200871" y="235970"/>
                  </a:lnTo>
                  <a:lnTo>
                    <a:pt x="219546" y="198819"/>
                  </a:lnTo>
                  <a:lnTo>
                    <a:pt x="225288" y="156915"/>
                  </a:lnTo>
                  <a:lnTo>
                    <a:pt x="221401" y="118633"/>
                  </a:lnTo>
                  <a:lnTo>
                    <a:pt x="207251" y="85063"/>
                  </a:lnTo>
                  <a:lnTo>
                    <a:pt x="182651" y="58479"/>
                  </a:lnTo>
                  <a:lnTo>
                    <a:pt x="135682" y="32816"/>
                  </a:lnTo>
                  <a:lnTo>
                    <a:pt x="111893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4464082" y="1926715"/>
              <a:ext cx="105286" cy="31586"/>
            </a:xfrm>
            <a:custGeom>
              <a:avLst/>
              <a:gdLst/>
              <a:ahLst/>
              <a:cxnLst/>
              <a:rect l="0" t="0" r="0" b="0"/>
              <a:pathLst>
                <a:path w="105286" h="31586">
                  <a:moveTo>
                    <a:pt x="105285" y="0"/>
                  </a:moveTo>
                  <a:lnTo>
                    <a:pt x="56355" y="11452"/>
                  </a:lnTo>
                  <a:lnTo>
                    <a:pt x="20988" y="21331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4453554" y="2036939"/>
              <a:ext cx="147400" cy="5590"/>
            </a:xfrm>
            <a:custGeom>
              <a:avLst/>
              <a:gdLst/>
              <a:ahLst/>
              <a:cxnLst/>
              <a:rect l="0" t="0" r="0" b="0"/>
              <a:pathLst>
                <a:path w="147400" h="5590">
                  <a:moveTo>
                    <a:pt x="147399" y="5589"/>
                  </a:moveTo>
                  <a:lnTo>
                    <a:pt x="130632" y="0"/>
                  </a:lnTo>
                  <a:lnTo>
                    <a:pt x="75543" y="3272"/>
                  </a:lnTo>
                  <a:lnTo>
                    <a:pt x="17002" y="5131"/>
                  </a:lnTo>
                  <a:lnTo>
                    <a:pt x="0" y="558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4" name="Group 73"/>
          <p:cNvGrpSpPr/>
          <p:nvPr/>
        </p:nvGrpSpPr>
        <p:grpSpPr>
          <a:xfrm>
            <a:off x="5083095" y="1537160"/>
            <a:ext cx="1223476" cy="589793"/>
            <a:chOff x="5083095" y="1537160"/>
            <a:chExt cx="1223476" cy="589793"/>
          </a:xfrm>
        </p:grpSpPr>
        <p:sp>
          <p:nvSpPr>
            <p:cNvPr id="69" name="Freeform 68"/>
            <p:cNvSpPr/>
            <p:nvPr/>
          </p:nvSpPr>
          <p:spPr>
            <a:xfrm>
              <a:off x="5083095" y="1600331"/>
              <a:ext cx="327716" cy="522920"/>
            </a:xfrm>
            <a:custGeom>
              <a:avLst/>
              <a:gdLst/>
              <a:ahLst/>
              <a:cxnLst/>
              <a:rect l="0" t="0" r="0" b="0"/>
              <a:pathLst>
                <a:path w="327716" h="522920">
                  <a:moveTo>
                    <a:pt x="296967" y="0"/>
                  </a:moveTo>
                  <a:lnTo>
                    <a:pt x="285788" y="16768"/>
                  </a:lnTo>
                  <a:lnTo>
                    <a:pt x="277816" y="21707"/>
                  </a:lnTo>
                  <a:lnTo>
                    <a:pt x="223750" y="35874"/>
                  </a:lnTo>
                  <a:lnTo>
                    <a:pt x="172843" y="39712"/>
                  </a:lnTo>
                  <a:lnTo>
                    <a:pt x="117727" y="33538"/>
                  </a:lnTo>
                  <a:lnTo>
                    <a:pt x="61780" y="31971"/>
                  </a:lnTo>
                  <a:lnTo>
                    <a:pt x="25291" y="37289"/>
                  </a:lnTo>
                  <a:lnTo>
                    <a:pt x="16414" y="42407"/>
                  </a:lnTo>
                  <a:lnTo>
                    <a:pt x="3431" y="57452"/>
                  </a:lnTo>
                  <a:lnTo>
                    <a:pt x="0" y="78957"/>
                  </a:lnTo>
                  <a:lnTo>
                    <a:pt x="1741" y="130890"/>
                  </a:lnTo>
                  <a:lnTo>
                    <a:pt x="10490" y="180143"/>
                  </a:lnTo>
                  <a:lnTo>
                    <a:pt x="23483" y="237532"/>
                  </a:lnTo>
                  <a:lnTo>
                    <a:pt x="26907" y="249602"/>
                  </a:lnTo>
                  <a:lnTo>
                    <a:pt x="31529" y="255309"/>
                  </a:lnTo>
                  <a:lnTo>
                    <a:pt x="36950" y="256773"/>
                  </a:lnTo>
                  <a:lnTo>
                    <a:pt x="42904" y="255410"/>
                  </a:lnTo>
                  <a:lnTo>
                    <a:pt x="104502" y="224163"/>
                  </a:lnTo>
                  <a:lnTo>
                    <a:pt x="132445" y="208228"/>
                  </a:lnTo>
                  <a:lnTo>
                    <a:pt x="156386" y="203680"/>
                  </a:lnTo>
                  <a:lnTo>
                    <a:pt x="215948" y="209166"/>
                  </a:lnTo>
                  <a:lnTo>
                    <a:pt x="251515" y="219383"/>
                  </a:lnTo>
                  <a:lnTo>
                    <a:pt x="292555" y="249873"/>
                  </a:lnTo>
                  <a:lnTo>
                    <a:pt x="314247" y="281617"/>
                  </a:lnTo>
                  <a:lnTo>
                    <a:pt x="324314" y="320658"/>
                  </a:lnTo>
                  <a:lnTo>
                    <a:pt x="327715" y="383008"/>
                  </a:lnTo>
                  <a:lnTo>
                    <a:pt x="325267" y="441597"/>
                  </a:lnTo>
                  <a:lnTo>
                    <a:pt x="313931" y="481014"/>
                  </a:lnTo>
                  <a:lnTo>
                    <a:pt x="308276" y="492641"/>
                  </a:lnTo>
                  <a:lnTo>
                    <a:pt x="289515" y="508680"/>
                  </a:lnTo>
                  <a:lnTo>
                    <a:pt x="265579" y="518539"/>
                  </a:lnTo>
                  <a:lnTo>
                    <a:pt x="224626" y="522919"/>
                  </a:lnTo>
                  <a:lnTo>
                    <a:pt x="175967" y="516157"/>
                  </a:lnTo>
                  <a:lnTo>
                    <a:pt x="125674" y="499856"/>
                  </a:lnTo>
                  <a:lnTo>
                    <a:pt x="69286" y="473387"/>
                  </a:lnTo>
                  <a:lnTo>
                    <a:pt x="38043" y="458847"/>
                  </a:lnTo>
                  <a:lnTo>
                    <a:pt x="12697" y="4527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5542308" y="1695088"/>
              <a:ext cx="377198" cy="392560"/>
            </a:xfrm>
            <a:custGeom>
              <a:avLst/>
              <a:gdLst/>
              <a:ahLst/>
              <a:cxnLst/>
              <a:rect l="0" t="0" r="0" b="0"/>
              <a:pathLst>
                <a:path w="377198" h="392560">
                  <a:moveTo>
                    <a:pt x="153609" y="0"/>
                  </a:moveTo>
                  <a:lnTo>
                    <a:pt x="131252" y="0"/>
                  </a:lnTo>
                  <a:lnTo>
                    <a:pt x="114037" y="6239"/>
                  </a:lnTo>
                  <a:lnTo>
                    <a:pt x="98587" y="17980"/>
                  </a:lnTo>
                  <a:lnTo>
                    <a:pt x="48390" y="79450"/>
                  </a:lnTo>
                  <a:lnTo>
                    <a:pt x="20261" y="130987"/>
                  </a:lnTo>
                  <a:lnTo>
                    <a:pt x="1750" y="187397"/>
                  </a:lnTo>
                  <a:lnTo>
                    <a:pt x="0" y="250533"/>
                  </a:lnTo>
                  <a:lnTo>
                    <a:pt x="10572" y="308411"/>
                  </a:lnTo>
                  <a:lnTo>
                    <a:pt x="20501" y="345234"/>
                  </a:lnTo>
                  <a:lnTo>
                    <a:pt x="33619" y="364397"/>
                  </a:lnTo>
                  <a:lnTo>
                    <a:pt x="42030" y="372783"/>
                  </a:lnTo>
                  <a:lnTo>
                    <a:pt x="81814" y="390174"/>
                  </a:lnTo>
                  <a:lnTo>
                    <a:pt x="107662" y="392559"/>
                  </a:lnTo>
                  <a:lnTo>
                    <a:pt x="158441" y="384558"/>
                  </a:lnTo>
                  <a:lnTo>
                    <a:pt x="213532" y="363308"/>
                  </a:lnTo>
                  <a:lnTo>
                    <a:pt x="266354" y="336580"/>
                  </a:lnTo>
                  <a:lnTo>
                    <a:pt x="321661" y="293367"/>
                  </a:lnTo>
                  <a:lnTo>
                    <a:pt x="351191" y="262788"/>
                  </a:lnTo>
                  <a:lnTo>
                    <a:pt x="368390" y="230331"/>
                  </a:lnTo>
                  <a:lnTo>
                    <a:pt x="376969" y="204925"/>
                  </a:lnTo>
                  <a:lnTo>
                    <a:pt x="377197" y="164313"/>
                  </a:lnTo>
                  <a:lnTo>
                    <a:pt x="365624" y="103773"/>
                  </a:lnTo>
                  <a:lnTo>
                    <a:pt x="354683" y="82776"/>
                  </a:lnTo>
                  <a:lnTo>
                    <a:pt x="305764" y="35583"/>
                  </a:lnTo>
                  <a:lnTo>
                    <a:pt x="267062" y="19772"/>
                  </a:lnTo>
                  <a:lnTo>
                    <a:pt x="205092" y="13524"/>
                  </a:lnTo>
                  <a:lnTo>
                    <a:pt x="164137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6032374" y="1568746"/>
              <a:ext cx="119301" cy="99193"/>
            </a:xfrm>
            <a:custGeom>
              <a:avLst/>
              <a:gdLst/>
              <a:ahLst/>
              <a:cxnLst/>
              <a:rect l="0" t="0" r="0" b="0"/>
              <a:pathLst>
                <a:path w="119301" h="99193">
                  <a:moveTo>
                    <a:pt x="63626" y="21057"/>
                  </a:moveTo>
                  <a:lnTo>
                    <a:pt x="52448" y="9878"/>
                  </a:lnTo>
                  <a:lnTo>
                    <a:pt x="45645" y="7755"/>
                  </a:lnTo>
                  <a:lnTo>
                    <a:pt x="28728" y="8516"/>
                  </a:lnTo>
                  <a:lnTo>
                    <a:pt x="12631" y="18992"/>
                  </a:lnTo>
                  <a:lnTo>
                    <a:pt x="5062" y="26700"/>
                  </a:lnTo>
                  <a:lnTo>
                    <a:pt x="1187" y="35347"/>
                  </a:lnTo>
                  <a:lnTo>
                    <a:pt x="0" y="54314"/>
                  </a:lnTo>
                  <a:lnTo>
                    <a:pt x="5909" y="84723"/>
                  </a:lnTo>
                  <a:lnTo>
                    <a:pt x="13449" y="91577"/>
                  </a:lnTo>
                  <a:lnTo>
                    <a:pt x="37426" y="99192"/>
                  </a:lnTo>
                  <a:lnTo>
                    <a:pt x="72630" y="97890"/>
                  </a:lnTo>
                  <a:lnTo>
                    <a:pt x="91415" y="86790"/>
                  </a:lnTo>
                  <a:lnTo>
                    <a:pt x="106392" y="70159"/>
                  </a:lnTo>
                  <a:lnTo>
                    <a:pt x="116948" y="51069"/>
                  </a:lnTo>
                  <a:lnTo>
                    <a:pt x="119300" y="30886"/>
                  </a:lnTo>
                  <a:lnTo>
                    <a:pt x="116446" y="13727"/>
                  </a:lnTo>
                  <a:lnTo>
                    <a:pt x="114047" y="9151"/>
                  </a:lnTo>
                  <a:lnTo>
                    <a:pt x="10574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6032829" y="1537160"/>
              <a:ext cx="263213" cy="568540"/>
            </a:xfrm>
            <a:custGeom>
              <a:avLst/>
              <a:gdLst/>
              <a:ahLst/>
              <a:cxnLst/>
              <a:rect l="0" t="0" r="0" b="0"/>
              <a:pathLst>
                <a:path w="263213" h="568540">
                  <a:moveTo>
                    <a:pt x="263212" y="0"/>
                  </a:moveTo>
                  <a:lnTo>
                    <a:pt x="248640" y="42692"/>
                  </a:lnTo>
                  <a:lnTo>
                    <a:pt x="221667" y="105336"/>
                  </a:lnTo>
                  <a:lnTo>
                    <a:pt x="201583" y="158588"/>
                  </a:lnTo>
                  <a:lnTo>
                    <a:pt x="168196" y="214585"/>
                  </a:lnTo>
                  <a:lnTo>
                    <a:pt x="140329" y="273104"/>
                  </a:lnTo>
                  <a:lnTo>
                    <a:pt x="112293" y="332584"/>
                  </a:lnTo>
                  <a:lnTo>
                    <a:pt x="84225" y="389393"/>
                  </a:lnTo>
                  <a:lnTo>
                    <a:pt x="61741" y="445675"/>
                  </a:lnTo>
                  <a:lnTo>
                    <a:pt x="34054" y="504440"/>
                  </a:lnTo>
                  <a:lnTo>
                    <a:pt x="14363" y="554379"/>
                  </a:lnTo>
                  <a:lnTo>
                    <a:pt x="0" y="56853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6178093" y="2008974"/>
              <a:ext cx="128478" cy="117979"/>
            </a:xfrm>
            <a:custGeom>
              <a:avLst/>
              <a:gdLst/>
              <a:ahLst/>
              <a:cxnLst/>
              <a:rect l="0" t="0" r="0" b="0"/>
              <a:pathLst>
                <a:path w="128478" h="117979">
                  <a:moveTo>
                    <a:pt x="65306" y="33554"/>
                  </a:moveTo>
                  <a:lnTo>
                    <a:pt x="70894" y="16787"/>
                  </a:lnTo>
                  <a:lnTo>
                    <a:pt x="69031" y="10677"/>
                  </a:lnTo>
                  <a:lnTo>
                    <a:pt x="64280" y="5435"/>
                  </a:lnTo>
                  <a:lnTo>
                    <a:pt x="57603" y="770"/>
                  </a:lnTo>
                  <a:lnTo>
                    <a:pt x="50812" y="0"/>
                  </a:lnTo>
                  <a:lnTo>
                    <a:pt x="37027" y="5383"/>
                  </a:lnTo>
                  <a:lnTo>
                    <a:pt x="16113" y="27157"/>
                  </a:lnTo>
                  <a:lnTo>
                    <a:pt x="687" y="55835"/>
                  </a:lnTo>
                  <a:lnTo>
                    <a:pt x="0" y="65956"/>
                  </a:lnTo>
                  <a:lnTo>
                    <a:pt x="5475" y="86559"/>
                  </a:lnTo>
                  <a:lnTo>
                    <a:pt x="21712" y="112300"/>
                  </a:lnTo>
                  <a:lnTo>
                    <a:pt x="30394" y="116467"/>
                  </a:lnTo>
                  <a:lnTo>
                    <a:pt x="52519" y="117978"/>
                  </a:lnTo>
                  <a:lnTo>
                    <a:pt x="71711" y="111630"/>
                  </a:lnTo>
                  <a:lnTo>
                    <a:pt x="108685" y="88491"/>
                  </a:lnTo>
                  <a:lnTo>
                    <a:pt x="115282" y="78367"/>
                  </a:lnTo>
                  <a:lnTo>
                    <a:pt x="128477" y="3355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9" name="Group 118"/>
          <p:cNvGrpSpPr/>
          <p:nvPr/>
        </p:nvGrpSpPr>
        <p:grpSpPr>
          <a:xfrm>
            <a:off x="673823" y="2726880"/>
            <a:ext cx="7275193" cy="400666"/>
            <a:chOff x="673823" y="2726880"/>
            <a:chExt cx="7275193" cy="400666"/>
          </a:xfrm>
        </p:grpSpPr>
        <p:sp>
          <p:nvSpPr>
            <p:cNvPr id="75" name="Freeform 74"/>
            <p:cNvSpPr/>
            <p:nvPr/>
          </p:nvSpPr>
          <p:spPr>
            <a:xfrm>
              <a:off x="833982" y="2758466"/>
              <a:ext cx="18827" cy="326384"/>
            </a:xfrm>
            <a:custGeom>
              <a:avLst/>
              <a:gdLst/>
              <a:ahLst/>
              <a:cxnLst/>
              <a:rect l="0" t="0" r="0" b="0"/>
              <a:pathLst>
                <a:path w="18827" h="326384">
                  <a:moveTo>
                    <a:pt x="18826" y="0"/>
                  </a:moveTo>
                  <a:lnTo>
                    <a:pt x="10493" y="37478"/>
                  </a:lnTo>
                  <a:lnTo>
                    <a:pt x="3142" y="94491"/>
                  </a:lnTo>
                  <a:lnTo>
                    <a:pt x="0" y="154842"/>
                  </a:lnTo>
                  <a:lnTo>
                    <a:pt x="5319" y="203547"/>
                  </a:lnTo>
                  <a:lnTo>
                    <a:pt x="7709" y="262518"/>
                  </a:lnTo>
                  <a:lnTo>
                    <a:pt x="8123" y="298881"/>
                  </a:lnTo>
                  <a:lnTo>
                    <a:pt x="8297" y="3263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673823" y="2758466"/>
              <a:ext cx="347442" cy="42115"/>
            </a:xfrm>
            <a:custGeom>
              <a:avLst/>
              <a:gdLst/>
              <a:ahLst/>
              <a:cxnLst/>
              <a:rect l="0" t="0" r="0" b="0"/>
              <a:pathLst>
                <a:path w="347442" h="42115">
                  <a:moveTo>
                    <a:pt x="347441" y="0"/>
                  </a:moveTo>
                  <a:lnTo>
                    <a:pt x="288824" y="9065"/>
                  </a:lnTo>
                  <a:lnTo>
                    <a:pt x="233480" y="10239"/>
                  </a:lnTo>
                  <a:lnTo>
                    <a:pt x="184473" y="10443"/>
                  </a:lnTo>
                  <a:lnTo>
                    <a:pt x="121751" y="13631"/>
                  </a:lnTo>
                  <a:lnTo>
                    <a:pt x="63694" y="19590"/>
                  </a:lnTo>
                  <a:lnTo>
                    <a:pt x="10814" y="37530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904618" y="2926922"/>
              <a:ext cx="154779" cy="170966"/>
            </a:xfrm>
            <a:custGeom>
              <a:avLst/>
              <a:gdLst/>
              <a:ahLst/>
              <a:cxnLst/>
              <a:rect l="0" t="0" r="0" b="0"/>
              <a:pathLst>
                <a:path w="154779" h="170966">
                  <a:moveTo>
                    <a:pt x="95589" y="0"/>
                  </a:moveTo>
                  <a:lnTo>
                    <a:pt x="84410" y="11178"/>
                  </a:lnTo>
                  <a:lnTo>
                    <a:pt x="66444" y="16666"/>
                  </a:lnTo>
                  <a:lnTo>
                    <a:pt x="55102" y="18130"/>
                  </a:lnTo>
                  <a:lnTo>
                    <a:pt x="45201" y="23785"/>
                  </a:lnTo>
                  <a:lnTo>
                    <a:pt x="20088" y="54101"/>
                  </a:lnTo>
                  <a:lnTo>
                    <a:pt x="5101" y="79417"/>
                  </a:lnTo>
                  <a:lnTo>
                    <a:pt x="0" y="106266"/>
                  </a:lnTo>
                  <a:lnTo>
                    <a:pt x="2802" y="131457"/>
                  </a:lnTo>
                  <a:lnTo>
                    <a:pt x="11846" y="150452"/>
                  </a:lnTo>
                  <a:lnTo>
                    <a:pt x="29904" y="163574"/>
                  </a:lnTo>
                  <a:lnTo>
                    <a:pt x="52357" y="170965"/>
                  </a:lnTo>
                  <a:lnTo>
                    <a:pt x="74035" y="170351"/>
                  </a:lnTo>
                  <a:lnTo>
                    <a:pt x="92248" y="163059"/>
                  </a:lnTo>
                  <a:lnTo>
                    <a:pt x="144526" y="119007"/>
                  </a:lnTo>
                  <a:lnTo>
                    <a:pt x="152434" y="98906"/>
                  </a:lnTo>
                  <a:lnTo>
                    <a:pt x="154778" y="75543"/>
                  </a:lnTo>
                  <a:lnTo>
                    <a:pt x="151921" y="53462"/>
                  </a:lnTo>
                  <a:lnTo>
                    <a:pt x="140513" y="35069"/>
                  </a:lnTo>
                  <a:lnTo>
                    <a:pt x="132557" y="26889"/>
                  </a:lnTo>
                  <a:lnTo>
                    <a:pt x="114359" y="17800"/>
                  </a:lnTo>
                  <a:lnTo>
                    <a:pt x="8506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1329459" y="2871483"/>
              <a:ext cx="155060" cy="177736"/>
            </a:xfrm>
            <a:custGeom>
              <a:avLst/>
              <a:gdLst/>
              <a:ahLst/>
              <a:cxnLst/>
              <a:rect l="0" t="0" r="0" b="0"/>
              <a:pathLst>
                <a:path w="155060" h="177736">
                  <a:moveTo>
                    <a:pt x="144530" y="76496"/>
                  </a:moveTo>
                  <a:lnTo>
                    <a:pt x="129876" y="32533"/>
                  </a:lnTo>
                  <a:lnTo>
                    <a:pt x="116960" y="18742"/>
                  </a:lnTo>
                  <a:lnTo>
                    <a:pt x="80073" y="357"/>
                  </a:lnTo>
                  <a:lnTo>
                    <a:pt x="69973" y="0"/>
                  </a:lnTo>
                  <a:lnTo>
                    <a:pt x="49392" y="5843"/>
                  </a:lnTo>
                  <a:lnTo>
                    <a:pt x="23664" y="22286"/>
                  </a:lnTo>
                  <a:lnTo>
                    <a:pt x="11653" y="41484"/>
                  </a:lnTo>
                  <a:lnTo>
                    <a:pt x="3585" y="66784"/>
                  </a:lnTo>
                  <a:lnTo>
                    <a:pt x="0" y="97526"/>
                  </a:lnTo>
                  <a:lnTo>
                    <a:pt x="4645" y="121327"/>
                  </a:lnTo>
                  <a:lnTo>
                    <a:pt x="20415" y="147881"/>
                  </a:lnTo>
                  <a:lnTo>
                    <a:pt x="34386" y="162035"/>
                  </a:lnTo>
                  <a:lnTo>
                    <a:pt x="52293" y="172225"/>
                  </a:lnTo>
                  <a:lnTo>
                    <a:pt x="71951" y="174414"/>
                  </a:lnTo>
                  <a:lnTo>
                    <a:pt x="105868" y="175309"/>
                  </a:lnTo>
                  <a:lnTo>
                    <a:pt x="128517" y="177735"/>
                  </a:lnTo>
                  <a:lnTo>
                    <a:pt x="155059" y="17125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1556311" y="2914790"/>
              <a:ext cx="139272" cy="120541"/>
            </a:xfrm>
            <a:custGeom>
              <a:avLst/>
              <a:gdLst/>
              <a:ahLst/>
              <a:cxnLst/>
              <a:rect l="0" t="0" r="0" b="0"/>
              <a:pathLst>
                <a:path w="139272" h="120541">
                  <a:moveTo>
                    <a:pt x="75606" y="12132"/>
                  </a:moveTo>
                  <a:lnTo>
                    <a:pt x="64427" y="954"/>
                  </a:lnTo>
                  <a:lnTo>
                    <a:pt x="57625" y="0"/>
                  </a:lnTo>
                  <a:lnTo>
                    <a:pt x="40708" y="5180"/>
                  </a:lnTo>
                  <a:lnTo>
                    <a:pt x="17042" y="21251"/>
                  </a:lnTo>
                  <a:lnTo>
                    <a:pt x="802" y="46419"/>
                  </a:lnTo>
                  <a:lnTo>
                    <a:pt x="0" y="56047"/>
                  </a:lnTo>
                  <a:lnTo>
                    <a:pt x="5348" y="76103"/>
                  </a:lnTo>
                  <a:lnTo>
                    <a:pt x="21514" y="101536"/>
                  </a:lnTo>
                  <a:lnTo>
                    <a:pt x="37527" y="113478"/>
                  </a:lnTo>
                  <a:lnTo>
                    <a:pt x="46710" y="118301"/>
                  </a:lnTo>
                  <a:lnTo>
                    <a:pt x="69392" y="120540"/>
                  </a:lnTo>
                  <a:lnTo>
                    <a:pt x="81992" y="119499"/>
                  </a:lnTo>
                  <a:lnTo>
                    <a:pt x="105350" y="108984"/>
                  </a:lnTo>
                  <a:lnTo>
                    <a:pt x="125090" y="92612"/>
                  </a:lnTo>
                  <a:lnTo>
                    <a:pt x="137763" y="73637"/>
                  </a:lnTo>
                  <a:lnTo>
                    <a:pt x="139271" y="63664"/>
                  </a:lnTo>
                  <a:lnTo>
                    <a:pt x="134707" y="43224"/>
                  </a:lnTo>
                  <a:lnTo>
                    <a:pt x="118984" y="17575"/>
                  </a:lnTo>
                  <a:lnTo>
                    <a:pt x="113883" y="14591"/>
                  </a:lnTo>
                  <a:lnTo>
                    <a:pt x="109313" y="14941"/>
                  </a:lnTo>
                  <a:lnTo>
                    <a:pt x="96663" y="2266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1716145" y="2894141"/>
              <a:ext cx="210571" cy="121892"/>
            </a:xfrm>
            <a:custGeom>
              <a:avLst/>
              <a:gdLst/>
              <a:ahLst/>
              <a:cxnLst/>
              <a:rect l="0" t="0" r="0" b="0"/>
              <a:pathLst>
                <a:path w="210571" h="121892">
                  <a:moveTo>
                    <a:pt x="0" y="32781"/>
                  </a:moveTo>
                  <a:lnTo>
                    <a:pt x="9575" y="56828"/>
                  </a:lnTo>
                  <a:lnTo>
                    <a:pt x="54309" y="119068"/>
                  </a:lnTo>
                  <a:lnTo>
                    <a:pt x="56093" y="121891"/>
                  </a:lnTo>
                  <a:lnTo>
                    <a:pt x="56112" y="120264"/>
                  </a:lnTo>
                  <a:lnTo>
                    <a:pt x="44613" y="67093"/>
                  </a:lnTo>
                  <a:lnTo>
                    <a:pt x="45564" y="39842"/>
                  </a:lnTo>
                  <a:lnTo>
                    <a:pt x="53786" y="19931"/>
                  </a:lnTo>
                  <a:lnTo>
                    <a:pt x="68358" y="6403"/>
                  </a:lnTo>
                  <a:lnTo>
                    <a:pt x="77158" y="1158"/>
                  </a:lnTo>
                  <a:lnTo>
                    <a:pt x="86533" y="0"/>
                  </a:lnTo>
                  <a:lnTo>
                    <a:pt x="106309" y="4954"/>
                  </a:lnTo>
                  <a:lnTo>
                    <a:pt x="139196" y="27197"/>
                  </a:lnTo>
                  <a:lnTo>
                    <a:pt x="161086" y="49584"/>
                  </a:lnTo>
                  <a:lnTo>
                    <a:pt x="195114" y="111802"/>
                  </a:lnTo>
                  <a:lnTo>
                    <a:pt x="199096" y="114707"/>
                  </a:lnTo>
                  <a:lnTo>
                    <a:pt x="210570" y="11700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1947772" y="2884808"/>
              <a:ext cx="105286" cy="134400"/>
            </a:xfrm>
            <a:custGeom>
              <a:avLst/>
              <a:gdLst/>
              <a:ahLst/>
              <a:cxnLst/>
              <a:rect l="0" t="0" r="0" b="0"/>
              <a:pathLst>
                <a:path w="105286" h="134400">
                  <a:moveTo>
                    <a:pt x="0" y="63171"/>
                  </a:moveTo>
                  <a:lnTo>
                    <a:pt x="16767" y="68760"/>
                  </a:lnTo>
                  <a:lnTo>
                    <a:pt x="28119" y="80863"/>
                  </a:lnTo>
                  <a:lnTo>
                    <a:pt x="57082" y="118880"/>
                  </a:lnTo>
                  <a:lnTo>
                    <a:pt x="70603" y="133164"/>
                  </a:lnTo>
                  <a:lnTo>
                    <a:pt x="76314" y="134399"/>
                  </a:lnTo>
                  <a:lnTo>
                    <a:pt x="81292" y="131714"/>
                  </a:lnTo>
                  <a:lnTo>
                    <a:pt x="89942" y="119371"/>
                  </a:lnTo>
                  <a:lnTo>
                    <a:pt x="100219" y="91521"/>
                  </a:lnTo>
                  <a:lnTo>
                    <a:pt x="104284" y="40782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2116227" y="2856330"/>
              <a:ext cx="147963" cy="165349"/>
            </a:xfrm>
            <a:custGeom>
              <a:avLst/>
              <a:gdLst/>
              <a:ahLst/>
              <a:cxnLst/>
              <a:rect l="0" t="0" r="0" b="0"/>
              <a:pathLst>
                <a:path w="147963" h="165349">
                  <a:moveTo>
                    <a:pt x="0" y="81120"/>
                  </a:moveTo>
                  <a:lnTo>
                    <a:pt x="58617" y="90185"/>
                  </a:lnTo>
                  <a:lnTo>
                    <a:pt x="93408" y="85626"/>
                  </a:lnTo>
                  <a:lnTo>
                    <a:pt x="120353" y="71277"/>
                  </a:lnTo>
                  <a:lnTo>
                    <a:pt x="143155" y="52207"/>
                  </a:lnTo>
                  <a:lnTo>
                    <a:pt x="146910" y="44297"/>
                  </a:lnTo>
                  <a:lnTo>
                    <a:pt x="147962" y="26150"/>
                  </a:lnTo>
                  <a:lnTo>
                    <a:pt x="143095" y="18737"/>
                  </a:lnTo>
                  <a:lnTo>
                    <a:pt x="125209" y="7381"/>
                  </a:lnTo>
                  <a:lnTo>
                    <a:pt x="88832" y="0"/>
                  </a:lnTo>
                  <a:lnTo>
                    <a:pt x="68337" y="4513"/>
                  </a:lnTo>
                  <a:lnTo>
                    <a:pt x="51429" y="15487"/>
                  </a:lnTo>
                  <a:lnTo>
                    <a:pt x="36116" y="32063"/>
                  </a:lnTo>
                  <a:lnTo>
                    <a:pt x="27750" y="54248"/>
                  </a:lnTo>
                  <a:lnTo>
                    <a:pt x="25202" y="78536"/>
                  </a:lnTo>
                  <a:lnTo>
                    <a:pt x="27969" y="101029"/>
                  </a:lnTo>
                  <a:lnTo>
                    <a:pt x="36217" y="119604"/>
                  </a:lnTo>
                  <a:lnTo>
                    <a:pt x="41693" y="127833"/>
                  </a:lnTo>
                  <a:lnTo>
                    <a:pt x="57135" y="140096"/>
                  </a:lnTo>
                  <a:lnTo>
                    <a:pt x="105286" y="16534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2310680" y="2853222"/>
              <a:ext cx="110875" cy="174681"/>
            </a:xfrm>
            <a:custGeom>
              <a:avLst/>
              <a:gdLst/>
              <a:ahLst/>
              <a:cxnLst/>
              <a:rect l="0" t="0" r="0" b="0"/>
              <a:pathLst>
                <a:path w="110875" h="174681">
                  <a:moveTo>
                    <a:pt x="5589" y="73700"/>
                  </a:moveTo>
                  <a:lnTo>
                    <a:pt x="0" y="90468"/>
                  </a:lnTo>
                  <a:lnTo>
                    <a:pt x="693" y="97747"/>
                  </a:lnTo>
                  <a:lnTo>
                    <a:pt x="24031" y="154806"/>
                  </a:lnTo>
                  <a:lnTo>
                    <a:pt x="35622" y="172528"/>
                  </a:lnTo>
                  <a:lnTo>
                    <a:pt x="38479" y="174680"/>
                  </a:lnTo>
                  <a:lnTo>
                    <a:pt x="39214" y="172606"/>
                  </a:lnTo>
                  <a:lnTo>
                    <a:pt x="29020" y="113405"/>
                  </a:lnTo>
                  <a:lnTo>
                    <a:pt x="30469" y="76106"/>
                  </a:lnTo>
                  <a:lnTo>
                    <a:pt x="32704" y="64775"/>
                  </a:lnTo>
                  <a:lnTo>
                    <a:pt x="44546" y="45947"/>
                  </a:lnTo>
                  <a:lnTo>
                    <a:pt x="80745" y="14795"/>
                  </a:lnTo>
                  <a:lnTo>
                    <a:pt x="110874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2516310" y="2737409"/>
              <a:ext cx="42115" cy="284270"/>
            </a:xfrm>
            <a:custGeom>
              <a:avLst/>
              <a:gdLst/>
              <a:ahLst/>
              <a:cxnLst/>
              <a:rect l="0" t="0" r="0" b="0"/>
              <a:pathLst>
                <a:path w="42115" h="284270">
                  <a:moveTo>
                    <a:pt x="0" y="0"/>
                  </a:moveTo>
                  <a:lnTo>
                    <a:pt x="0" y="52050"/>
                  </a:lnTo>
                  <a:lnTo>
                    <a:pt x="3120" y="101990"/>
                  </a:lnTo>
                  <a:lnTo>
                    <a:pt x="14655" y="160786"/>
                  </a:lnTo>
                  <a:lnTo>
                    <a:pt x="27028" y="217460"/>
                  </a:lnTo>
                  <a:lnTo>
                    <a:pt x="33805" y="264357"/>
                  </a:lnTo>
                  <a:lnTo>
                    <a:pt x="42114" y="2842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2474197" y="2842694"/>
              <a:ext cx="136871" cy="16715"/>
            </a:xfrm>
            <a:custGeom>
              <a:avLst/>
              <a:gdLst/>
              <a:ahLst/>
              <a:cxnLst/>
              <a:rect l="0" t="0" r="0" b="0"/>
              <a:pathLst>
                <a:path w="136871" h="16715">
                  <a:moveTo>
                    <a:pt x="136870" y="0"/>
                  </a:moveTo>
                  <a:lnTo>
                    <a:pt x="125691" y="11178"/>
                  </a:lnTo>
                  <a:lnTo>
                    <a:pt x="117719" y="13301"/>
                  </a:lnTo>
                  <a:lnTo>
                    <a:pt x="63653" y="16714"/>
                  </a:lnTo>
                  <a:lnTo>
                    <a:pt x="16831" y="12152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2871793" y="2870408"/>
              <a:ext cx="181472" cy="137032"/>
            </a:xfrm>
            <a:custGeom>
              <a:avLst/>
              <a:gdLst/>
              <a:ahLst/>
              <a:cxnLst/>
              <a:rect l="0" t="0" r="0" b="0"/>
              <a:pathLst>
                <a:path w="181472" h="137032">
                  <a:moveTo>
                    <a:pt x="128828" y="67042"/>
                  </a:moveTo>
                  <a:lnTo>
                    <a:pt x="113187" y="49062"/>
                  </a:lnTo>
                  <a:lnTo>
                    <a:pt x="105109" y="32145"/>
                  </a:lnTo>
                  <a:lnTo>
                    <a:pt x="91380" y="19167"/>
                  </a:lnTo>
                  <a:lnTo>
                    <a:pt x="53971" y="1303"/>
                  </a:lnTo>
                  <a:lnTo>
                    <a:pt x="33557" y="0"/>
                  </a:lnTo>
                  <a:lnTo>
                    <a:pt x="23200" y="1291"/>
                  </a:lnTo>
                  <a:lnTo>
                    <a:pt x="15126" y="6830"/>
                  </a:lnTo>
                  <a:lnTo>
                    <a:pt x="3034" y="25464"/>
                  </a:lnTo>
                  <a:lnTo>
                    <a:pt x="0" y="49343"/>
                  </a:lnTo>
                  <a:lnTo>
                    <a:pt x="7584" y="102801"/>
                  </a:lnTo>
                  <a:lnTo>
                    <a:pt x="19960" y="124269"/>
                  </a:lnTo>
                  <a:lnTo>
                    <a:pt x="28173" y="133269"/>
                  </a:lnTo>
                  <a:lnTo>
                    <a:pt x="37158" y="136930"/>
                  </a:lnTo>
                  <a:lnTo>
                    <a:pt x="46658" y="137031"/>
                  </a:lnTo>
                  <a:lnTo>
                    <a:pt x="65402" y="130904"/>
                  </a:lnTo>
                  <a:lnTo>
                    <a:pt x="81531" y="120382"/>
                  </a:lnTo>
                  <a:lnTo>
                    <a:pt x="93379" y="104787"/>
                  </a:lnTo>
                  <a:lnTo>
                    <a:pt x="110517" y="66179"/>
                  </a:lnTo>
                  <a:lnTo>
                    <a:pt x="113112" y="64127"/>
                  </a:lnTo>
                  <a:lnTo>
                    <a:pt x="114841" y="67439"/>
                  </a:lnTo>
                  <a:lnTo>
                    <a:pt x="115994" y="74326"/>
                  </a:lnTo>
                  <a:lnTo>
                    <a:pt x="123514" y="88217"/>
                  </a:lnTo>
                  <a:lnTo>
                    <a:pt x="128795" y="95197"/>
                  </a:lnTo>
                  <a:lnTo>
                    <a:pt x="152995" y="110609"/>
                  </a:lnTo>
                  <a:lnTo>
                    <a:pt x="160147" y="112465"/>
                  </a:lnTo>
                  <a:lnTo>
                    <a:pt x="166085" y="112532"/>
                  </a:lnTo>
                  <a:lnTo>
                    <a:pt x="181471" y="1091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3292972" y="2744846"/>
              <a:ext cx="139319" cy="255776"/>
            </a:xfrm>
            <a:custGeom>
              <a:avLst/>
              <a:gdLst/>
              <a:ahLst/>
              <a:cxnLst/>
              <a:rect l="0" t="0" r="0" b="0"/>
              <a:pathLst>
                <a:path w="139319" h="255776">
                  <a:moveTo>
                    <a:pt x="118261" y="255775"/>
                  </a:moveTo>
                  <a:lnTo>
                    <a:pt x="101493" y="250186"/>
                  </a:lnTo>
                  <a:lnTo>
                    <a:pt x="90142" y="238084"/>
                  </a:lnTo>
                  <a:lnTo>
                    <a:pt x="65922" y="181447"/>
                  </a:lnTo>
                  <a:lnTo>
                    <a:pt x="36255" y="118849"/>
                  </a:lnTo>
                  <a:lnTo>
                    <a:pt x="4837" y="55729"/>
                  </a:lnTo>
                  <a:lnTo>
                    <a:pt x="532" y="45202"/>
                  </a:lnTo>
                  <a:lnTo>
                    <a:pt x="0" y="35845"/>
                  </a:lnTo>
                  <a:lnTo>
                    <a:pt x="5649" y="19208"/>
                  </a:lnTo>
                  <a:lnTo>
                    <a:pt x="19078" y="7135"/>
                  </a:lnTo>
                  <a:lnTo>
                    <a:pt x="27572" y="2277"/>
                  </a:lnTo>
                  <a:lnTo>
                    <a:pt x="49489" y="0"/>
                  </a:lnTo>
                  <a:lnTo>
                    <a:pt x="111891" y="9920"/>
                  </a:lnTo>
                  <a:lnTo>
                    <a:pt x="139318" y="1362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3284891" y="2874279"/>
              <a:ext cx="147400" cy="13548"/>
            </a:xfrm>
            <a:custGeom>
              <a:avLst/>
              <a:gdLst/>
              <a:ahLst/>
              <a:cxnLst/>
              <a:rect l="0" t="0" r="0" b="0"/>
              <a:pathLst>
                <a:path w="147400" h="13548">
                  <a:moveTo>
                    <a:pt x="147399" y="0"/>
                  </a:moveTo>
                  <a:lnTo>
                    <a:pt x="130631" y="11179"/>
                  </a:lnTo>
                  <a:lnTo>
                    <a:pt x="113040" y="13547"/>
                  </a:lnTo>
                  <a:lnTo>
                    <a:pt x="61973" y="11125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3484932" y="2884808"/>
              <a:ext cx="52644" cy="142011"/>
            </a:xfrm>
            <a:custGeom>
              <a:avLst/>
              <a:gdLst/>
              <a:ahLst/>
              <a:cxnLst/>
              <a:rect l="0" t="0" r="0" b="0"/>
              <a:pathLst>
                <a:path w="52644" h="142011">
                  <a:moveTo>
                    <a:pt x="0" y="84228"/>
                  </a:moveTo>
                  <a:lnTo>
                    <a:pt x="34747" y="121314"/>
                  </a:lnTo>
                  <a:lnTo>
                    <a:pt x="45650" y="142010"/>
                  </a:lnTo>
                  <a:lnTo>
                    <a:pt x="45642" y="140296"/>
                  </a:lnTo>
                  <a:lnTo>
                    <a:pt x="22638" y="84875"/>
                  </a:lnTo>
                  <a:lnTo>
                    <a:pt x="7331" y="42242"/>
                  </a:lnTo>
                  <a:lnTo>
                    <a:pt x="7227" y="32840"/>
                  </a:lnTo>
                  <a:lnTo>
                    <a:pt x="13351" y="16156"/>
                  </a:lnTo>
                  <a:lnTo>
                    <a:pt x="19429" y="10770"/>
                  </a:lnTo>
                  <a:lnTo>
                    <a:pt x="52643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3639832" y="2902920"/>
              <a:ext cx="160956" cy="87174"/>
            </a:xfrm>
            <a:custGeom>
              <a:avLst/>
              <a:gdLst/>
              <a:ahLst/>
              <a:cxnLst/>
              <a:rect l="0" t="0" r="0" b="0"/>
              <a:pathLst>
                <a:path w="160956" h="87174">
                  <a:moveTo>
                    <a:pt x="87256" y="24002"/>
                  </a:moveTo>
                  <a:lnTo>
                    <a:pt x="76078" y="12824"/>
                  </a:lnTo>
                  <a:lnTo>
                    <a:pt x="46769" y="283"/>
                  </a:lnTo>
                  <a:lnTo>
                    <a:pt x="36867" y="0"/>
                  </a:lnTo>
                  <a:lnTo>
                    <a:pt x="19627" y="5925"/>
                  </a:lnTo>
                  <a:lnTo>
                    <a:pt x="7286" y="19477"/>
                  </a:lnTo>
                  <a:lnTo>
                    <a:pt x="2357" y="28005"/>
                  </a:lnTo>
                  <a:lnTo>
                    <a:pt x="0" y="46838"/>
                  </a:lnTo>
                  <a:lnTo>
                    <a:pt x="1009" y="56773"/>
                  </a:lnTo>
                  <a:lnTo>
                    <a:pt x="5192" y="64567"/>
                  </a:lnTo>
                  <a:lnTo>
                    <a:pt x="19197" y="76346"/>
                  </a:lnTo>
                  <a:lnTo>
                    <a:pt x="27846" y="78785"/>
                  </a:lnTo>
                  <a:lnTo>
                    <a:pt x="46813" y="78376"/>
                  </a:lnTo>
                  <a:lnTo>
                    <a:pt x="55615" y="73119"/>
                  </a:lnTo>
                  <a:lnTo>
                    <a:pt x="71633" y="54801"/>
                  </a:lnTo>
                  <a:lnTo>
                    <a:pt x="88216" y="23769"/>
                  </a:lnTo>
                  <a:lnTo>
                    <a:pt x="91406" y="21507"/>
                  </a:lnTo>
                  <a:lnTo>
                    <a:pt x="93532" y="24678"/>
                  </a:lnTo>
                  <a:lnTo>
                    <a:pt x="94949" y="31472"/>
                  </a:lnTo>
                  <a:lnTo>
                    <a:pt x="108122" y="52212"/>
                  </a:lnTo>
                  <a:lnTo>
                    <a:pt x="126843" y="73174"/>
                  </a:lnTo>
                  <a:lnTo>
                    <a:pt x="140335" y="80951"/>
                  </a:lnTo>
                  <a:lnTo>
                    <a:pt x="160955" y="8717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3824637" y="2863202"/>
              <a:ext cx="113022" cy="126892"/>
            </a:xfrm>
            <a:custGeom>
              <a:avLst/>
              <a:gdLst/>
              <a:ahLst/>
              <a:cxnLst/>
              <a:rect l="0" t="0" r="0" b="0"/>
              <a:pathLst>
                <a:path w="113022" h="126892">
                  <a:moveTo>
                    <a:pt x="81435" y="21606"/>
                  </a:moveTo>
                  <a:lnTo>
                    <a:pt x="70257" y="4838"/>
                  </a:lnTo>
                  <a:lnTo>
                    <a:pt x="63454" y="1069"/>
                  </a:lnTo>
                  <a:lnTo>
                    <a:pt x="46537" y="0"/>
                  </a:lnTo>
                  <a:lnTo>
                    <a:pt x="30440" y="6544"/>
                  </a:lnTo>
                  <a:lnTo>
                    <a:pt x="22872" y="11565"/>
                  </a:lnTo>
                  <a:lnTo>
                    <a:pt x="11343" y="26502"/>
                  </a:lnTo>
                  <a:lnTo>
                    <a:pt x="3490" y="46009"/>
                  </a:lnTo>
                  <a:lnTo>
                    <a:pt x="0" y="70276"/>
                  </a:lnTo>
                  <a:lnTo>
                    <a:pt x="4687" y="90421"/>
                  </a:lnTo>
                  <a:lnTo>
                    <a:pt x="9213" y="99068"/>
                  </a:lnTo>
                  <a:lnTo>
                    <a:pt x="23600" y="111796"/>
                  </a:lnTo>
                  <a:lnTo>
                    <a:pt x="32350" y="116827"/>
                  </a:lnTo>
                  <a:lnTo>
                    <a:pt x="51431" y="119299"/>
                  </a:lnTo>
                  <a:lnTo>
                    <a:pt x="71610" y="118837"/>
                  </a:lnTo>
                  <a:lnTo>
                    <a:pt x="113021" y="12689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4011357" y="2779523"/>
              <a:ext cx="63172" cy="242156"/>
            </a:xfrm>
            <a:custGeom>
              <a:avLst/>
              <a:gdLst/>
              <a:ahLst/>
              <a:cxnLst/>
              <a:rect l="0" t="0" r="0" b="0"/>
              <a:pathLst>
                <a:path w="63172" h="242156">
                  <a:moveTo>
                    <a:pt x="0" y="0"/>
                  </a:moveTo>
                  <a:lnTo>
                    <a:pt x="17958" y="62280"/>
                  </a:lnTo>
                  <a:lnTo>
                    <a:pt x="35149" y="124607"/>
                  </a:lnTo>
                  <a:lnTo>
                    <a:pt x="52649" y="187089"/>
                  </a:lnTo>
                  <a:lnTo>
                    <a:pt x="63171" y="2421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3969243" y="2842694"/>
              <a:ext cx="157929" cy="73700"/>
            </a:xfrm>
            <a:custGeom>
              <a:avLst/>
              <a:gdLst/>
              <a:ahLst/>
              <a:cxnLst/>
              <a:rect l="0" t="0" r="0" b="0"/>
              <a:pathLst>
                <a:path w="157929" h="73700">
                  <a:moveTo>
                    <a:pt x="157928" y="0"/>
                  </a:moveTo>
                  <a:lnTo>
                    <a:pt x="138777" y="16811"/>
                  </a:lnTo>
                  <a:lnTo>
                    <a:pt x="105200" y="33577"/>
                  </a:lnTo>
                  <a:lnTo>
                    <a:pt x="43720" y="46579"/>
                  </a:lnTo>
                  <a:lnTo>
                    <a:pt x="0" y="736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4232455" y="2905865"/>
              <a:ext cx="10530" cy="115814"/>
            </a:xfrm>
            <a:custGeom>
              <a:avLst/>
              <a:gdLst/>
              <a:ahLst/>
              <a:cxnLst/>
              <a:rect l="0" t="0" r="0" b="0"/>
              <a:pathLst>
                <a:path w="10530" h="115814">
                  <a:moveTo>
                    <a:pt x="0" y="0"/>
                  </a:moveTo>
                  <a:lnTo>
                    <a:pt x="0" y="58617"/>
                  </a:lnTo>
                  <a:lnTo>
                    <a:pt x="10529" y="1158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4221927" y="283216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4313802" y="2926922"/>
              <a:ext cx="119286" cy="103785"/>
            </a:xfrm>
            <a:custGeom>
              <a:avLst/>
              <a:gdLst/>
              <a:ahLst/>
              <a:cxnLst/>
              <a:rect l="0" t="0" r="0" b="0"/>
              <a:pathLst>
                <a:path w="119286" h="103785">
                  <a:moveTo>
                    <a:pt x="66053" y="21057"/>
                  </a:moveTo>
                  <a:lnTo>
                    <a:pt x="54874" y="4289"/>
                  </a:lnTo>
                  <a:lnTo>
                    <a:pt x="48072" y="1690"/>
                  </a:lnTo>
                  <a:lnTo>
                    <a:pt x="40027" y="2296"/>
                  </a:lnTo>
                  <a:lnTo>
                    <a:pt x="31155" y="5040"/>
                  </a:lnTo>
                  <a:lnTo>
                    <a:pt x="24070" y="10379"/>
                  </a:lnTo>
                  <a:lnTo>
                    <a:pt x="13079" y="25670"/>
                  </a:lnTo>
                  <a:lnTo>
                    <a:pt x="314" y="54009"/>
                  </a:lnTo>
                  <a:lnTo>
                    <a:pt x="0" y="62912"/>
                  </a:lnTo>
                  <a:lnTo>
                    <a:pt x="5890" y="79044"/>
                  </a:lnTo>
                  <a:lnTo>
                    <a:pt x="22546" y="94012"/>
                  </a:lnTo>
                  <a:lnTo>
                    <a:pt x="33539" y="101279"/>
                  </a:lnTo>
                  <a:lnTo>
                    <a:pt x="44377" y="103784"/>
                  </a:lnTo>
                  <a:lnTo>
                    <a:pt x="65777" y="100329"/>
                  </a:lnTo>
                  <a:lnTo>
                    <a:pt x="91967" y="85229"/>
                  </a:lnTo>
                  <a:lnTo>
                    <a:pt x="114545" y="65937"/>
                  </a:lnTo>
                  <a:lnTo>
                    <a:pt x="118268" y="57996"/>
                  </a:lnTo>
                  <a:lnTo>
                    <a:pt x="119285" y="39814"/>
                  </a:lnTo>
                  <a:lnTo>
                    <a:pt x="115579" y="31222"/>
                  </a:lnTo>
                  <a:lnTo>
                    <a:pt x="8710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4453554" y="2969036"/>
              <a:ext cx="21058" cy="10529"/>
            </a:xfrm>
            <a:custGeom>
              <a:avLst/>
              <a:gdLst/>
              <a:ahLst/>
              <a:cxnLst/>
              <a:rect l="0" t="0" r="0" b="0"/>
              <a:pathLst>
                <a:path w="21058" h="10529">
                  <a:moveTo>
                    <a:pt x="0" y="0"/>
                  </a:moveTo>
                  <a:lnTo>
                    <a:pt x="21057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4470968" y="2914631"/>
              <a:ext cx="129987" cy="117577"/>
            </a:xfrm>
            <a:custGeom>
              <a:avLst/>
              <a:gdLst/>
              <a:ahLst/>
              <a:cxnLst/>
              <a:rect l="0" t="0" r="0" b="0"/>
              <a:pathLst>
                <a:path w="129987" h="117577">
                  <a:moveTo>
                    <a:pt x="3644" y="117576"/>
                  </a:moveTo>
                  <a:lnTo>
                    <a:pt x="20411" y="111987"/>
                  </a:lnTo>
                  <a:lnTo>
                    <a:pt x="23011" y="108000"/>
                  </a:lnTo>
                  <a:lnTo>
                    <a:pt x="22404" y="103003"/>
                  </a:lnTo>
                  <a:lnTo>
                    <a:pt x="0" y="43024"/>
                  </a:lnTo>
                  <a:lnTo>
                    <a:pt x="44" y="33949"/>
                  </a:lnTo>
                  <a:lnTo>
                    <a:pt x="6333" y="17628"/>
                  </a:lnTo>
                  <a:lnTo>
                    <a:pt x="23166" y="5694"/>
                  </a:lnTo>
                  <a:lnTo>
                    <a:pt x="34206" y="874"/>
                  </a:lnTo>
                  <a:lnTo>
                    <a:pt x="45076" y="0"/>
                  </a:lnTo>
                  <a:lnTo>
                    <a:pt x="66512" y="5269"/>
                  </a:lnTo>
                  <a:lnTo>
                    <a:pt x="92721" y="21389"/>
                  </a:lnTo>
                  <a:lnTo>
                    <a:pt x="104844" y="40511"/>
                  </a:lnTo>
                  <a:lnTo>
                    <a:pt x="114132" y="59928"/>
                  </a:lnTo>
                  <a:lnTo>
                    <a:pt x="129986" y="7546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4874694" y="2790051"/>
              <a:ext cx="42115" cy="242157"/>
            </a:xfrm>
            <a:custGeom>
              <a:avLst/>
              <a:gdLst/>
              <a:ahLst/>
              <a:cxnLst/>
              <a:rect l="0" t="0" r="0" b="0"/>
              <a:pathLst>
                <a:path w="42115" h="242157">
                  <a:moveTo>
                    <a:pt x="0" y="0"/>
                  </a:moveTo>
                  <a:lnTo>
                    <a:pt x="9066" y="58617"/>
                  </a:lnTo>
                  <a:lnTo>
                    <a:pt x="17475" y="121197"/>
                  </a:lnTo>
                  <a:lnTo>
                    <a:pt x="23469" y="183644"/>
                  </a:lnTo>
                  <a:lnTo>
                    <a:pt x="37753" y="236704"/>
                  </a:lnTo>
                  <a:lnTo>
                    <a:pt x="39206" y="239691"/>
                  </a:lnTo>
                  <a:lnTo>
                    <a:pt x="42114" y="2421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4832580" y="2863751"/>
              <a:ext cx="147400" cy="42115"/>
            </a:xfrm>
            <a:custGeom>
              <a:avLst/>
              <a:gdLst/>
              <a:ahLst/>
              <a:cxnLst/>
              <a:rect l="0" t="0" r="0" b="0"/>
              <a:pathLst>
                <a:path w="147400" h="42115">
                  <a:moveTo>
                    <a:pt x="147399" y="0"/>
                  </a:moveTo>
                  <a:lnTo>
                    <a:pt x="141810" y="16767"/>
                  </a:lnTo>
                  <a:lnTo>
                    <a:pt x="135484" y="21707"/>
                  </a:lnTo>
                  <a:lnTo>
                    <a:pt x="73098" y="35874"/>
                  </a:lnTo>
                  <a:lnTo>
                    <a:pt x="12862" y="41292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4983773" y="2895336"/>
              <a:ext cx="117839" cy="126838"/>
            </a:xfrm>
            <a:custGeom>
              <a:avLst/>
              <a:gdLst/>
              <a:ahLst/>
              <a:cxnLst/>
              <a:rect l="0" t="0" r="0" b="0"/>
              <a:pathLst>
                <a:path w="117839" h="126838">
                  <a:moveTo>
                    <a:pt x="38320" y="0"/>
                  </a:moveTo>
                  <a:lnTo>
                    <a:pt x="9011" y="34898"/>
                  </a:lnTo>
                  <a:lnTo>
                    <a:pt x="1897" y="57234"/>
                  </a:lnTo>
                  <a:lnTo>
                    <a:pt x="0" y="69742"/>
                  </a:lnTo>
                  <a:lnTo>
                    <a:pt x="4131" y="89878"/>
                  </a:lnTo>
                  <a:lnTo>
                    <a:pt x="19611" y="114368"/>
                  </a:lnTo>
                  <a:lnTo>
                    <a:pt x="25847" y="121869"/>
                  </a:lnTo>
                  <a:lnTo>
                    <a:pt x="33514" y="125700"/>
                  </a:lnTo>
                  <a:lnTo>
                    <a:pt x="51392" y="126837"/>
                  </a:lnTo>
                  <a:lnTo>
                    <a:pt x="81187" y="120900"/>
                  </a:lnTo>
                  <a:lnTo>
                    <a:pt x="106653" y="106142"/>
                  </a:lnTo>
                  <a:lnTo>
                    <a:pt x="111952" y="97668"/>
                  </a:lnTo>
                  <a:lnTo>
                    <a:pt x="117838" y="75774"/>
                  </a:lnTo>
                  <a:lnTo>
                    <a:pt x="117069" y="65724"/>
                  </a:lnTo>
                  <a:lnTo>
                    <a:pt x="109974" y="48318"/>
                  </a:lnTo>
                  <a:lnTo>
                    <a:pt x="90962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5335011" y="2901952"/>
              <a:ext cx="139808" cy="109009"/>
            </a:xfrm>
            <a:custGeom>
              <a:avLst/>
              <a:gdLst/>
              <a:ahLst/>
              <a:cxnLst/>
              <a:rect l="0" t="0" r="0" b="0"/>
              <a:pathLst>
                <a:path w="139808" h="109009">
                  <a:moveTo>
                    <a:pt x="118750" y="24970"/>
                  </a:moveTo>
                  <a:lnTo>
                    <a:pt x="100769" y="9329"/>
                  </a:lnTo>
                  <a:lnTo>
                    <a:pt x="83853" y="1251"/>
                  </a:lnTo>
                  <a:lnTo>
                    <a:pt x="61516" y="0"/>
                  </a:lnTo>
                  <a:lnTo>
                    <a:pt x="38331" y="4514"/>
                  </a:lnTo>
                  <a:lnTo>
                    <a:pt x="20227" y="14318"/>
                  </a:lnTo>
                  <a:lnTo>
                    <a:pt x="7502" y="29595"/>
                  </a:lnTo>
                  <a:lnTo>
                    <a:pt x="2471" y="38582"/>
                  </a:lnTo>
                  <a:lnTo>
                    <a:pt x="0" y="61045"/>
                  </a:lnTo>
                  <a:lnTo>
                    <a:pt x="979" y="73587"/>
                  </a:lnTo>
                  <a:lnTo>
                    <a:pt x="11425" y="93761"/>
                  </a:lnTo>
                  <a:lnTo>
                    <a:pt x="19124" y="102416"/>
                  </a:lnTo>
                  <a:lnTo>
                    <a:pt x="28936" y="107016"/>
                  </a:lnTo>
                  <a:lnTo>
                    <a:pt x="52317" y="109008"/>
                  </a:lnTo>
                  <a:lnTo>
                    <a:pt x="72067" y="102874"/>
                  </a:lnTo>
                  <a:lnTo>
                    <a:pt x="80609" y="97963"/>
                  </a:lnTo>
                  <a:lnTo>
                    <a:pt x="86304" y="90010"/>
                  </a:lnTo>
                  <a:lnTo>
                    <a:pt x="92631" y="68694"/>
                  </a:lnTo>
                  <a:lnTo>
                    <a:pt x="95488" y="64648"/>
                  </a:lnTo>
                  <a:lnTo>
                    <a:pt x="98563" y="65460"/>
                  </a:lnTo>
                  <a:lnTo>
                    <a:pt x="101783" y="69511"/>
                  </a:lnTo>
                  <a:lnTo>
                    <a:pt x="114719" y="74012"/>
                  </a:lnTo>
                  <a:lnTo>
                    <a:pt x="139807" y="776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5668383" y="2865729"/>
              <a:ext cx="133401" cy="261817"/>
            </a:xfrm>
            <a:custGeom>
              <a:avLst/>
              <a:gdLst/>
              <a:ahLst/>
              <a:cxnLst/>
              <a:rect l="0" t="0" r="0" b="0"/>
              <a:pathLst>
                <a:path w="133401" h="261817">
                  <a:moveTo>
                    <a:pt x="27534" y="177006"/>
                  </a:moveTo>
                  <a:lnTo>
                    <a:pt x="44322" y="232051"/>
                  </a:lnTo>
                  <a:lnTo>
                    <a:pt x="46694" y="256843"/>
                  </a:lnTo>
                  <a:lnTo>
                    <a:pt x="44986" y="261816"/>
                  </a:lnTo>
                  <a:lnTo>
                    <a:pt x="41509" y="261622"/>
                  </a:lnTo>
                  <a:lnTo>
                    <a:pt x="36850" y="257983"/>
                  </a:lnTo>
                  <a:lnTo>
                    <a:pt x="24705" y="230505"/>
                  </a:lnTo>
                  <a:lnTo>
                    <a:pt x="13698" y="181549"/>
                  </a:lnTo>
                  <a:lnTo>
                    <a:pt x="667" y="126171"/>
                  </a:lnTo>
                  <a:lnTo>
                    <a:pt x="0" y="71385"/>
                  </a:lnTo>
                  <a:lnTo>
                    <a:pt x="5938" y="45836"/>
                  </a:lnTo>
                  <a:lnTo>
                    <a:pt x="16376" y="26681"/>
                  </a:lnTo>
                  <a:lnTo>
                    <a:pt x="46585" y="2744"/>
                  </a:lnTo>
                  <a:lnTo>
                    <a:pt x="57782" y="0"/>
                  </a:lnTo>
                  <a:lnTo>
                    <a:pt x="79582" y="3191"/>
                  </a:lnTo>
                  <a:lnTo>
                    <a:pt x="105996" y="18141"/>
                  </a:lnTo>
                  <a:lnTo>
                    <a:pt x="128641" y="42978"/>
                  </a:lnTo>
                  <a:lnTo>
                    <a:pt x="132373" y="52559"/>
                  </a:lnTo>
                  <a:lnTo>
                    <a:pt x="133400" y="72563"/>
                  </a:lnTo>
                  <a:lnTo>
                    <a:pt x="129697" y="81642"/>
                  </a:lnTo>
                  <a:lnTo>
                    <a:pt x="116223" y="97967"/>
                  </a:lnTo>
                  <a:lnTo>
                    <a:pt x="88907" y="114723"/>
                  </a:lnTo>
                  <a:lnTo>
                    <a:pt x="38062" y="13489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5837273" y="2868426"/>
              <a:ext cx="127529" cy="135706"/>
            </a:xfrm>
            <a:custGeom>
              <a:avLst/>
              <a:gdLst/>
              <a:ahLst/>
              <a:cxnLst/>
              <a:rect l="0" t="0" r="0" b="0"/>
              <a:pathLst>
                <a:path w="127529" h="135706">
                  <a:moveTo>
                    <a:pt x="6043" y="100610"/>
                  </a:moveTo>
                  <a:lnTo>
                    <a:pt x="22811" y="89432"/>
                  </a:lnTo>
                  <a:lnTo>
                    <a:pt x="78369" y="77734"/>
                  </a:lnTo>
                  <a:lnTo>
                    <a:pt x="99019" y="70556"/>
                  </a:lnTo>
                  <a:lnTo>
                    <a:pt x="115996" y="59566"/>
                  </a:lnTo>
                  <a:lnTo>
                    <a:pt x="121459" y="51021"/>
                  </a:lnTo>
                  <a:lnTo>
                    <a:pt x="127528" y="29047"/>
                  </a:lnTo>
                  <a:lnTo>
                    <a:pt x="125638" y="20146"/>
                  </a:lnTo>
                  <a:lnTo>
                    <a:pt x="120867" y="13042"/>
                  </a:lnTo>
                  <a:lnTo>
                    <a:pt x="114178" y="7136"/>
                  </a:lnTo>
                  <a:lnTo>
                    <a:pt x="91148" y="574"/>
                  </a:lnTo>
                  <a:lnTo>
                    <a:pt x="51536" y="0"/>
                  </a:lnTo>
                  <a:lnTo>
                    <a:pt x="39881" y="1951"/>
                  </a:lnTo>
                  <a:lnTo>
                    <a:pt x="20693" y="13478"/>
                  </a:lnTo>
                  <a:lnTo>
                    <a:pt x="12300" y="21465"/>
                  </a:lnTo>
                  <a:lnTo>
                    <a:pt x="2974" y="42817"/>
                  </a:lnTo>
                  <a:lnTo>
                    <a:pt x="0" y="67905"/>
                  </a:lnTo>
                  <a:lnTo>
                    <a:pt x="2577" y="94653"/>
                  </a:lnTo>
                  <a:lnTo>
                    <a:pt x="7241" y="104828"/>
                  </a:lnTo>
                  <a:lnTo>
                    <a:pt x="21783" y="119252"/>
                  </a:lnTo>
                  <a:lnTo>
                    <a:pt x="49701" y="133950"/>
                  </a:lnTo>
                  <a:lnTo>
                    <a:pt x="73020" y="135705"/>
                  </a:lnTo>
                  <a:lnTo>
                    <a:pt x="121856" y="13219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6008473" y="2863751"/>
              <a:ext cx="55943" cy="140746"/>
            </a:xfrm>
            <a:custGeom>
              <a:avLst/>
              <a:gdLst/>
              <a:ahLst/>
              <a:cxnLst/>
              <a:rect l="0" t="0" r="0" b="0"/>
              <a:pathLst>
                <a:path w="55943" h="140746">
                  <a:moveTo>
                    <a:pt x="3299" y="63171"/>
                  </a:moveTo>
                  <a:lnTo>
                    <a:pt x="28493" y="117046"/>
                  </a:lnTo>
                  <a:lnTo>
                    <a:pt x="38710" y="140745"/>
                  </a:lnTo>
                  <a:lnTo>
                    <a:pt x="37365" y="135083"/>
                  </a:lnTo>
                  <a:lnTo>
                    <a:pt x="7519" y="72979"/>
                  </a:lnTo>
                  <a:lnTo>
                    <a:pt x="105" y="52322"/>
                  </a:lnTo>
                  <a:lnTo>
                    <a:pt x="0" y="43070"/>
                  </a:lnTo>
                  <a:lnTo>
                    <a:pt x="6122" y="26551"/>
                  </a:lnTo>
                  <a:lnTo>
                    <a:pt x="19762" y="14530"/>
                  </a:lnTo>
                  <a:lnTo>
                    <a:pt x="40933" y="4305"/>
                  </a:lnTo>
                  <a:lnTo>
                    <a:pt x="5594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6126502" y="2874279"/>
              <a:ext cx="106370" cy="147400"/>
            </a:xfrm>
            <a:custGeom>
              <a:avLst/>
              <a:gdLst/>
              <a:ahLst/>
              <a:cxnLst/>
              <a:rect l="0" t="0" r="0" b="0"/>
              <a:pathLst>
                <a:path w="106370" h="147400">
                  <a:moveTo>
                    <a:pt x="106369" y="0"/>
                  </a:moveTo>
                  <a:lnTo>
                    <a:pt x="95190" y="11179"/>
                  </a:lnTo>
                  <a:lnTo>
                    <a:pt x="88388" y="13302"/>
                  </a:lnTo>
                  <a:lnTo>
                    <a:pt x="63217" y="14210"/>
                  </a:lnTo>
                  <a:lnTo>
                    <a:pt x="47806" y="22304"/>
                  </a:lnTo>
                  <a:lnTo>
                    <a:pt x="20387" y="45603"/>
                  </a:lnTo>
                  <a:lnTo>
                    <a:pt x="1214" y="74734"/>
                  </a:lnTo>
                  <a:lnTo>
                    <a:pt x="0" y="84918"/>
                  </a:lnTo>
                  <a:lnTo>
                    <a:pt x="4891" y="105592"/>
                  </a:lnTo>
                  <a:lnTo>
                    <a:pt x="20799" y="131373"/>
                  </a:lnTo>
                  <a:lnTo>
                    <a:pt x="28265" y="135545"/>
                  </a:lnTo>
                  <a:lnTo>
                    <a:pt x="59225" y="140075"/>
                  </a:lnTo>
                  <a:lnTo>
                    <a:pt x="74783" y="1473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6270742" y="2870205"/>
              <a:ext cx="103323" cy="119992"/>
            </a:xfrm>
            <a:custGeom>
              <a:avLst/>
              <a:gdLst/>
              <a:ahLst/>
              <a:cxnLst/>
              <a:rect l="0" t="0" r="0" b="0"/>
              <a:pathLst>
                <a:path w="103323" h="119992">
                  <a:moveTo>
                    <a:pt x="4242" y="67245"/>
                  </a:moveTo>
                  <a:lnTo>
                    <a:pt x="67670" y="49287"/>
                  </a:lnTo>
                  <a:lnTo>
                    <a:pt x="88584" y="42496"/>
                  </a:lnTo>
                  <a:lnTo>
                    <a:pt x="95565" y="35538"/>
                  </a:lnTo>
                  <a:lnTo>
                    <a:pt x="103322" y="15329"/>
                  </a:lnTo>
                  <a:lnTo>
                    <a:pt x="99542" y="8068"/>
                  </a:lnTo>
                  <a:lnTo>
                    <a:pt x="91172" y="3227"/>
                  </a:lnTo>
                  <a:lnTo>
                    <a:pt x="79743" y="0"/>
                  </a:lnTo>
                  <a:lnTo>
                    <a:pt x="57685" y="2653"/>
                  </a:lnTo>
                  <a:lnTo>
                    <a:pt x="14928" y="23421"/>
                  </a:lnTo>
                  <a:lnTo>
                    <a:pt x="7857" y="32180"/>
                  </a:lnTo>
                  <a:lnTo>
                    <a:pt x="0" y="54390"/>
                  </a:lnTo>
                  <a:lnTo>
                    <a:pt x="1165" y="87613"/>
                  </a:lnTo>
                  <a:lnTo>
                    <a:pt x="12233" y="105934"/>
                  </a:lnTo>
                  <a:lnTo>
                    <a:pt x="20098" y="114095"/>
                  </a:lnTo>
                  <a:lnTo>
                    <a:pt x="30020" y="118365"/>
                  </a:lnTo>
                  <a:lnTo>
                    <a:pt x="53523" y="119991"/>
                  </a:lnTo>
                  <a:lnTo>
                    <a:pt x="73328" y="113695"/>
                  </a:lnTo>
                  <a:lnTo>
                    <a:pt x="98999" y="9883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6437851" y="2895336"/>
              <a:ext cx="142461" cy="105286"/>
            </a:xfrm>
            <a:custGeom>
              <a:avLst/>
              <a:gdLst/>
              <a:ahLst/>
              <a:cxnLst/>
              <a:rect l="0" t="0" r="0" b="0"/>
              <a:pathLst>
                <a:path w="142461" h="105286">
                  <a:moveTo>
                    <a:pt x="5589" y="0"/>
                  </a:moveTo>
                  <a:lnTo>
                    <a:pt x="0" y="16768"/>
                  </a:lnTo>
                  <a:lnTo>
                    <a:pt x="3494" y="34359"/>
                  </a:lnTo>
                  <a:lnTo>
                    <a:pt x="19214" y="74248"/>
                  </a:lnTo>
                  <a:lnTo>
                    <a:pt x="21691" y="76405"/>
                  </a:lnTo>
                  <a:lnTo>
                    <a:pt x="23343" y="73164"/>
                  </a:lnTo>
                  <a:lnTo>
                    <a:pt x="28551" y="24063"/>
                  </a:lnTo>
                  <a:lnTo>
                    <a:pt x="37631" y="6406"/>
                  </a:lnTo>
                  <a:lnTo>
                    <a:pt x="45668" y="1931"/>
                  </a:lnTo>
                  <a:lnTo>
                    <a:pt x="67075" y="78"/>
                  </a:lnTo>
                  <a:lnTo>
                    <a:pt x="85949" y="6274"/>
                  </a:lnTo>
                  <a:lnTo>
                    <a:pt x="117129" y="29316"/>
                  </a:lnTo>
                  <a:lnTo>
                    <a:pt x="133135" y="55090"/>
                  </a:lnTo>
                  <a:lnTo>
                    <a:pt x="142460" y="1052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6657750" y="2726880"/>
              <a:ext cx="38375" cy="294799"/>
            </a:xfrm>
            <a:custGeom>
              <a:avLst/>
              <a:gdLst/>
              <a:ahLst/>
              <a:cxnLst/>
              <a:rect l="0" t="0" r="0" b="0"/>
              <a:pathLst>
                <a:path w="38375" h="294799">
                  <a:moveTo>
                    <a:pt x="6788" y="0"/>
                  </a:moveTo>
                  <a:lnTo>
                    <a:pt x="6788" y="58617"/>
                  </a:lnTo>
                  <a:lnTo>
                    <a:pt x="11684" y="111621"/>
                  </a:lnTo>
                  <a:lnTo>
                    <a:pt x="0" y="163339"/>
                  </a:lnTo>
                  <a:lnTo>
                    <a:pt x="2588" y="223598"/>
                  </a:lnTo>
                  <a:lnTo>
                    <a:pt x="11133" y="260834"/>
                  </a:lnTo>
                  <a:lnTo>
                    <a:pt x="20808" y="276973"/>
                  </a:lnTo>
                  <a:lnTo>
                    <a:pt x="38374" y="2947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6580311" y="2853222"/>
              <a:ext cx="189513" cy="13548"/>
            </a:xfrm>
            <a:custGeom>
              <a:avLst/>
              <a:gdLst/>
              <a:ahLst/>
              <a:cxnLst/>
              <a:rect l="0" t="0" r="0" b="0"/>
              <a:pathLst>
                <a:path w="189513" h="13548">
                  <a:moveTo>
                    <a:pt x="189512" y="0"/>
                  </a:moveTo>
                  <a:lnTo>
                    <a:pt x="172745" y="11179"/>
                  </a:lnTo>
                  <a:lnTo>
                    <a:pt x="152034" y="13547"/>
                  </a:lnTo>
                  <a:lnTo>
                    <a:pt x="95021" y="11125"/>
                  </a:lnTo>
                  <a:lnTo>
                    <a:pt x="38181" y="10646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6769823" y="2958507"/>
              <a:ext cx="22856" cy="105286"/>
            </a:xfrm>
            <a:custGeom>
              <a:avLst/>
              <a:gdLst/>
              <a:ahLst/>
              <a:cxnLst/>
              <a:rect l="0" t="0" r="0" b="0"/>
              <a:pathLst>
                <a:path w="22856" h="105286">
                  <a:moveTo>
                    <a:pt x="0" y="0"/>
                  </a:moveTo>
                  <a:lnTo>
                    <a:pt x="22855" y="55045"/>
                  </a:lnTo>
                  <a:lnTo>
                    <a:pt x="22636" y="79837"/>
                  </a:lnTo>
                  <a:lnTo>
                    <a:pt x="18640" y="93975"/>
                  </a:lnTo>
                  <a:lnTo>
                    <a:pt x="10529" y="1052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7018764" y="2828771"/>
              <a:ext cx="180806" cy="161323"/>
            </a:xfrm>
            <a:custGeom>
              <a:avLst/>
              <a:gdLst/>
              <a:ahLst/>
              <a:cxnLst/>
              <a:rect l="0" t="0" r="0" b="0"/>
              <a:pathLst>
                <a:path w="180806" h="161323">
                  <a:moveTo>
                    <a:pt x="35329" y="66565"/>
                  </a:moveTo>
                  <a:lnTo>
                    <a:pt x="52097" y="77744"/>
                  </a:lnTo>
                  <a:lnTo>
                    <a:pt x="72807" y="80112"/>
                  </a:lnTo>
                  <a:lnTo>
                    <a:pt x="124231" y="72101"/>
                  </a:lnTo>
                  <a:lnTo>
                    <a:pt x="154347" y="57027"/>
                  </a:lnTo>
                  <a:lnTo>
                    <a:pt x="178088" y="37743"/>
                  </a:lnTo>
                  <a:lnTo>
                    <a:pt x="180805" y="30973"/>
                  </a:lnTo>
                  <a:lnTo>
                    <a:pt x="180276" y="24120"/>
                  </a:lnTo>
                  <a:lnTo>
                    <a:pt x="177584" y="17211"/>
                  </a:lnTo>
                  <a:lnTo>
                    <a:pt x="165234" y="6416"/>
                  </a:lnTo>
                  <a:lnTo>
                    <a:pt x="157027" y="1899"/>
                  </a:lnTo>
                  <a:lnTo>
                    <a:pt x="138551" y="0"/>
                  </a:lnTo>
                  <a:lnTo>
                    <a:pt x="77261" y="14549"/>
                  </a:lnTo>
                  <a:lnTo>
                    <a:pt x="35293" y="28085"/>
                  </a:lnTo>
                  <a:lnTo>
                    <a:pt x="20495" y="41274"/>
                  </a:lnTo>
                  <a:lnTo>
                    <a:pt x="1464" y="78337"/>
                  </a:lnTo>
                  <a:lnTo>
                    <a:pt x="0" y="98703"/>
                  </a:lnTo>
                  <a:lnTo>
                    <a:pt x="1248" y="109048"/>
                  </a:lnTo>
                  <a:lnTo>
                    <a:pt x="11992" y="126781"/>
                  </a:lnTo>
                  <a:lnTo>
                    <a:pt x="29636" y="141291"/>
                  </a:lnTo>
                  <a:lnTo>
                    <a:pt x="87971" y="16132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7243607" y="2895336"/>
              <a:ext cx="21058" cy="115815"/>
            </a:xfrm>
            <a:custGeom>
              <a:avLst/>
              <a:gdLst/>
              <a:ahLst/>
              <a:cxnLst/>
              <a:rect l="0" t="0" r="0" b="0"/>
              <a:pathLst>
                <a:path w="21058" h="115815">
                  <a:moveTo>
                    <a:pt x="0" y="0"/>
                  </a:moveTo>
                  <a:lnTo>
                    <a:pt x="3119" y="42692"/>
                  </a:lnTo>
                  <a:lnTo>
                    <a:pt x="18210" y="99097"/>
                  </a:lnTo>
                  <a:lnTo>
                    <a:pt x="21057" y="1158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7243606" y="2779523"/>
              <a:ext cx="10529" cy="21058"/>
            </a:xfrm>
            <a:custGeom>
              <a:avLst/>
              <a:gdLst/>
              <a:ahLst/>
              <a:cxnLst/>
              <a:rect l="0" t="0" r="0" b="0"/>
              <a:pathLst>
                <a:path w="10529" h="21058">
                  <a:moveTo>
                    <a:pt x="0" y="21057"/>
                  </a:moveTo>
                  <a:lnTo>
                    <a:pt x="1052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7406848" y="2779523"/>
              <a:ext cx="26272" cy="263213"/>
            </a:xfrm>
            <a:custGeom>
              <a:avLst/>
              <a:gdLst/>
              <a:ahLst/>
              <a:cxnLst/>
              <a:rect l="0" t="0" r="0" b="0"/>
              <a:pathLst>
                <a:path w="26272" h="263213">
                  <a:moveTo>
                    <a:pt x="5214" y="0"/>
                  </a:moveTo>
                  <a:lnTo>
                    <a:pt x="2095" y="48931"/>
                  </a:lnTo>
                  <a:lnTo>
                    <a:pt x="0" y="96776"/>
                  </a:lnTo>
                  <a:lnTo>
                    <a:pt x="6789" y="147997"/>
                  </a:lnTo>
                  <a:lnTo>
                    <a:pt x="13090" y="197099"/>
                  </a:lnTo>
                  <a:lnTo>
                    <a:pt x="18077" y="235045"/>
                  </a:lnTo>
                  <a:lnTo>
                    <a:pt x="26271" y="2632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7306777" y="2863751"/>
              <a:ext cx="168457" cy="52643"/>
            </a:xfrm>
            <a:custGeom>
              <a:avLst/>
              <a:gdLst/>
              <a:ahLst/>
              <a:cxnLst/>
              <a:rect l="0" t="0" r="0" b="0"/>
              <a:pathLst>
                <a:path w="168457" h="52643">
                  <a:moveTo>
                    <a:pt x="168456" y="0"/>
                  </a:moveTo>
                  <a:lnTo>
                    <a:pt x="157278" y="11178"/>
                  </a:lnTo>
                  <a:lnTo>
                    <a:pt x="139311" y="16666"/>
                  </a:lnTo>
                  <a:lnTo>
                    <a:pt x="102888" y="25995"/>
                  </a:lnTo>
                  <a:lnTo>
                    <a:pt x="43185" y="47227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7485761" y="2726880"/>
              <a:ext cx="253394" cy="284289"/>
            </a:xfrm>
            <a:custGeom>
              <a:avLst/>
              <a:gdLst/>
              <a:ahLst/>
              <a:cxnLst/>
              <a:rect l="0" t="0" r="0" b="0"/>
              <a:pathLst>
                <a:path w="253394" h="284289">
                  <a:moveTo>
                    <a:pt x="0" y="0"/>
                  </a:moveTo>
                  <a:lnTo>
                    <a:pt x="3120" y="57264"/>
                  </a:lnTo>
                  <a:lnTo>
                    <a:pt x="5214" y="100416"/>
                  </a:lnTo>
                  <a:lnTo>
                    <a:pt x="3476" y="112567"/>
                  </a:lnTo>
                  <a:lnTo>
                    <a:pt x="16328" y="174097"/>
                  </a:lnTo>
                  <a:lnTo>
                    <a:pt x="31346" y="236338"/>
                  </a:lnTo>
                  <a:lnTo>
                    <a:pt x="34935" y="248806"/>
                  </a:lnTo>
                  <a:lnTo>
                    <a:pt x="37328" y="251268"/>
                  </a:lnTo>
                  <a:lnTo>
                    <a:pt x="38923" y="247061"/>
                  </a:lnTo>
                  <a:lnTo>
                    <a:pt x="47073" y="209460"/>
                  </a:lnTo>
                  <a:lnTo>
                    <a:pt x="62172" y="184245"/>
                  </a:lnTo>
                  <a:lnTo>
                    <a:pt x="68354" y="181322"/>
                  </a:lnTo>
                  <a:lnTo>
                    <a:pt x="74816" y="181713"/>
                  </a:lnTo>
                  <a:lnTo>
                    <a:pt x="88234" y="188386"/>
                  </a:lnTo>
                  <a:lnTo>
                    <a:pt x="101996" y="199151"/>
                  </a:lnTo>
                  <a:lnTo>
                    <a:pt x="117309" y="223955"/>
                  </a:lnTo>
                  <a:lnTo>
                    <a:pt x="129255" y="253531"/>
                  </a:lnTo>
                  <a:lnTo>
                    <a:pt x="134133" y="257928"/>
                  </a:lnTo>
                  <a:lnTo>
                    <a:pt x="139725" y="258520"/>
                  </a:lnTo>
                  <a:lnTo>
                    <a:pt x="176689" y="242659"/>
                  </a:lnTo>
                  <a:lnTo>
                    <a:pt x="204301" y="223718"/>
                  </a:lnTo>
                  <a:lnTo>
                    <a:pt x="248932" y="173351"/>
                  </a:lnTo>
                  <a:lnTo>
                    <a:pt x="252523" y="164701"/>
                  </a:lnTo>
                  <a:lnTo>
                    <a:pt x="253393" y="145730"/>
                  </a:lnTo>
                  <a:lnTo>
                    <a:pt x="249648" y="138098"/>
                  </a:lnTo>
                  <a:lnTo>
                    <a:pt x="236127" y="126498"/>
                  </a:lnTo>
                  <a:lnTo>
                    <a:pt x="228778" y="125276"/>
                  </a:lnTo>
                  <a:lnTo>
                    <a:pt x="221539" y="126801"/>
                  </a:lnTo>
                  <a:lnTo>
                    <a:pt x="187521" y="146060"/>
                  </a:lnTo>
                  <a:lnTo>
                    <a:pt x="173810" y="165132"/>
                  </a:lnTo>
                  <a:lnTo>
                    <a:pt x="164986" y="189206"/>
                  </a:lnTo>
                  <a:lnTo>
                    <a:pt x="161189" y="227897"/>
                  </a:lnTo>
                  <a:lnTo>
                    <a:pt x="164447" y="251026"/>
                  </a:lnTo>
                  <a:lnTo>
                    <a:pt x="172913" y="269885"/>
                  </a:lnTo>
                  <a:lnTo>
                    <a:pt x="178447" y="278190"/>
                  </a:lnTo>
                  <a:lnTo>
                    <a:pt x="186815" y="282556"/>
                  </a:lnTo>
                  <a:lnTo>
                    <a:pt x="208591" y="284288"/>
                  </a:lnTo>
                  <a:lnTo>
                    <a:pt x="217440" y="281942"/>
                  </a:lnTo>
                  <a:lnTo>
                    <a:pt x="242156" y="2632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7812145" y="2859469"/>
              <a:ext cx="136871" cy="165164"/>
            </a:xfrm>
            <a:custGeom>
              <a:avLst/>
              <a:gdLst/>
              <a:ahLst/>
              <a:cxnLst/>
              <a:rect l="0" t="0" r="0" b="0"/>
              <a:pathLst>
                <a:path w="136871" h="165164">
                  <a:moveTo>
                    <a:pt x="0" y="25339"/>
                  </a:moveTo>
                  <a:lnTo>
                    <a:pt x="3119" y="74270"/>
                  </a:lnTo>
                  <a:lnTo>
                    <a:pt x="14654" y="127811"/>
                  </a:lnTo>
                  <a:lnTo>
                    <a:pt x="30339" y="161376"/>
                  </a:lnTo>
                  <a:lnTo>
                    <a:pt x="33093" y="165163"/>
                  </a:lnTo>
                  <a:lnTo>
                    <a:pt x="33760" y="164178"/>
                  </a:lnTo>
                  <a:lnTo>
                    <a:pt x="26426" y="137382"/>
                  </a:lnTo>
                  <a:lnTo>
                    <a:pt x="7646" y="95954"/>
                  </a:lnTo>
                  <a:lnTo>
                    <a:pt x="3435" y="52761"/>
                  </a:lnTo>
                  <a:lnTo>
                    <a:pt x="6596" y="28168"/>
                  </a:lnTo>
                  <a:lnTo>
                    <a:pt x="13756" y="20206"/>
                  </a:lnTo>
                  <a:lnTo>
                    <a:pt x="72276" y="790"/>
                  </a:lnTo>
                  <a:lnTo>
                    <a:pt x="94123" y="0"/>
                  </a:lnTo>
                  <a:lnTo>
                    <a:pt x="136870" y="428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2" name="Group 121"/>
          <p:cNvGrpSpPr/>
          <p:nvPr/>
        </p:nvGrpSpPr>
        <p:grpSpPr>
          <a:xfrm>
            <a:off x="1959370" y="3331395"/>
            <a:ext cx="408294" cy="383882"/>
            <a:chOff x="1959370" y="3331395"/>
            <a:chExt cx="408294" cy="383882"/>
          </a:xfrm>
        </p:grpSpPr>
        <p:sp>
          <p:nvSpPr>
            <p:cNvPr id="120" name="Freeform 119"/>
            <p:cNvSpPr/>
            <p:nvPr/>
          </p:nvSpPr>
          <p:spPr>
            <a:xfrm>
              <a:off x="2121167" y="3432290"/>
              <a:ext cx="26647" cy="210571"/>
            </a:xfrm>
            <a:custGeom>
              <a:avLst/>
              <a:gdLst/>
              <a:ahLst/>
              <a:cxnLst/>
              <a:rect l="0" t="0" r="0" b="0"/>
              <a:pathLst>
                <a:path w="26647" h="210571">
                  <a:moveTo>
                    <a:pt x="5589" y="0"/>
                  </a:moveTo>
                  <a:lnTo>
                    <a:pt x="0" y="16767"/>
                  </a:lnTo>
                  <a:lnTo>
                    <a:pt x="4442" y="68346"/>
                  </a:lnTo>
                  <a:lnTo>
                    <a:pt x="14349" y="131226"/>
                  </a:lnTo>
                  <a:lnTo>
                    <a:pt x="24218" y="190864"/>
                  </a:lnTo>
                  <a:lnTo>
                    <a:pt x="26646" y="2105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1959370" y="3331395"/>
              <a:ext cx="408294" cy="383882"/>
            </a:xfrm>
            <a:custGeom>
              <a:avLst/>
              <a:gdLst/>
              <a:ahLst/>
              <a:cxnLst/>
              <a:rect l="0" t="0" r="0" b="0"/>
              <a:pathLst>
                <a:path w="408294" h="383882">
                  <a:moveTo>
                    <a:pt x="262143" y="27195"/>
                  </a:moveTo>
                  <a:lnTo>
                    <a:pt x="250964" y="10428"/>
                  </a:lnTo>
                  <a:lnTo>
                    <a:pt x="242992" y="5488"/>
                  </a:lnTo>
                  <a:lnTo>
                    <a:pt x="221656" y="0"/>
                  </a:lnTo>
                  <a:lnTo>
                    <a:pt x="188925" y="2500"/>
                  </a:lnTo>
                  <a:lnTo>
                    <a:pt x="135864" y="17112"/>
                  </a:lnTo>
                  <a:lnTo>
                    <a:pt x="93699" y="36382"/>
                  </a:lnTo>
                  <a:lnTo>
                    <a:pt x="39582" y="91173"/>
                  </a:lnTo>
                  <a:lnTo>
                    <a:pt x="20204" y="127780"/>
                  </a:lnTo>
                  <a:lnTo>
                    <a:pt x="4345" y="182071"/>
                  </a:lnTo>
                  <a:lnTo>
                    <a:pt x="0" y="240976"/>
                  </a:lnTo>
                  <a:lnTo>
                    <a:pt x="1745" y="270778"/>
                  </a:lnTo>
                  <a:lnTo>
                    <a:pt x="21929" y="312093"/>
                  </a:lnTo>
                  <a:lnTo>
                    <a:pt x="37228" y="331631"/>
                  </a:lnTo>
                  <a:lnTo>
                    <a:pt x="92953" y="370547"/>
                  </a:lnTo>
                  <a:lnTo>
                    <a:pt x="136233" y="380833"/>
                  </a:lnTo>
                  <a:lnTo>
                    <a:pt x="186102" y="383881"/>
                  </a:lnTo>
                  <a:lnTo>
                    <a:pt x="238543" y="376505"/>
                  </a:lnTo>
                  <a:lnTo>
                    <a:pt x="293393" y="360382"/>
                  </a:lnTo>
                  <a:lnTo>
                    <a:pt x="334606" y="330876"/>
                  </a:lnTo>
                  <a:lnTo>
                    <a:pt x="373822" y="288573"/>
                  </a:lnTo>
                  <a:lnTo>
                    <a:pt x="395318" y="252690"/>
                  </a:lnTo>
                  <a:lnTo>
                    <a:pt x="405327" y="212422"/>
                  </a:lnTo>
                  <a:lnTo>
                    <a:pt x="408293" y="165265"/>
                  </a:lnTo>
                  <a:lnTo>
                    <a:pt x="402748" y="137693"/>
                  </a:lnTo>
                  <a:lnTo>
                    <a:pt x="380124" y="91396"/>
                  </a:lnTo>
                  <a:lnTo>
                    <a:pt x="360011" y="64675"/>
                  </a:lnTo>
                  <a:lnTo>
                    <a:pt x="298016" y="29451"/>
                  </a:lnTo>
                  <a:lnTo>
                    <a:pt x="272671" y="1666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1" name="Group 150"/>
          <p:cNvGrpSpPr/>
          <p:nvPr/>
        </p:nvGrpSpPr>
        <p:grpSpPr>
          <a:xfrm>
            <a:off x="2558425" y="3337533"/>
            <a:ext cx="4467670" cy="915981"/>
            <a:chOff x="2558425" y="3337533"/>
            <a:chExt cx="4467670" cy="915981"/>
          </a:xfrm>
        </p:grpSpPr>
        <p:sp>
          <p:nvSpPr>
            <p:cNvPr id="123" name="Freeform 122"/>
            <p:cNvSpPr/>
            <p:nvPr/>
          </p:nvSpPr>
          <p:spPr>
            <a:xfrm>
              <a:off x="2558425" y="3350460"/>
              <a:ext cx="336912" cy="397686"/>
            </a:xfrm>
            <a:custGeom>
              <a:avLst/>
              <a:gdLst/>
              <a:ahLst/>
              <a:cxnLst/>
              <a:rect l="0" t="0" r="0" b="0"/>
              <a:pathLst>
                <a:path w="336912" h="397686">
                  <a:moveTo>
                    <a:pt x="0" y="397685"/>
                  </a:moveTo>
                  <a:lnTo>
                    <a:pt x="2339" y="364063"/>
                  </a:lnTo>
                  <a:lnTo>
                    <a:pt x="23719" y="304278"/>
                  </a:lnTo>
                  <a:lnTo>
                    <a:pt x="33669" y="242130"/>
                  </a:lnTo>
                  <a:lnTo>
                    <a:pt x="48237" y="179022"/>
                  </a:lnTo>
                  <a:lnTo>
                    <a:pt x="54891" y="126851"/>
                  </a:lnTo>
                  <a:lnTo>
                    <a:pt x="61535" y="76815"/>
                  </a:lnTo>
                  <a:lnTo>
                    <a:pt x="64420" y="71467"/>
                  </a:lnTo>
                  <a:lnTo>
                    <a:pt x="68683" y="71412"/>
                  </a:lnTo>
                  <a:lnTo>
                    <a:pt x="73864" y="74884"/>
                  </a:lnTo>
                  <a:lnTo>
                    <a:pt x="82741" y="88102"/>
                  </a:lnTo>
                  <a:lnTo>
                    <a:pt x="102749" y="142534"/>
                  </a:lnTo>
                  <a:lnTo>
                    <a:pt x="114296" y="164961"/>
                  </a:lnTo>
                  <a:lnTo>
                    <a:pt x="130347" y="180388"/>
                  </a:lnTo>
                  <a:lnTo>
                    <a:pt x="139540" y="186140"/>
                  </a:lnTo>
                  <a:lnTo>
                    <a:pt x="148009" y="187634"/>
                  </a:lnTo>
                  <a:lnTo>
                    <a:pt x="155994" y="186291"/>
                  </a:lnTo>
                  <a:lnTo>
                    <a:pt x="171106" y="178560"/>
                  </a:lnTo>
                  <a:lnTo>
                    <a:pt x="185621" y="167325"/>
                  </a:lnTo>
                  <a:lnTo>
                    <a:pt x="219018" y="112602"/>
                  </a:lnTo>
                  <a:lnTo>
                    <a:pt x="241419" y="52332"/>
                  </a:lnTo>
                  <a:lnTo>
                    <a:pt x="256047" y="2953"/>
                  </a:lnTo>
                  <a:lnTo>
                    <a:pt x="258436" y="0"/>
                  </a:lnTo>
                  <a:lnTo>
                    <a:pt x="260028" y="3880"/>
                  </a:lnTo>
                  <a:lnTo>
                    <a:pt x="270028" y="60646"/>
                  </a:lnTo>
                  <a:lnTo>
                    <a:pt x="274980" y="108438"/>
                  </a:lnTo>
                  <a:lnTo>
                    <a:pt x="287886" y="159644"/>
                  </a:lnTo>
                  <a:lnTo>
                    <a:pt x="296552" y="223109"/>
                  </a:lnTo>
                  <a:lnTo>
                    <a:pt x="309182" y="275723"/>
                  </a:lnTo>
                  <a:lnTo>
                    <a:pt x="322942" y="330006"/>
                  </a:lnTo>
                  <a:lnTo>
                    <a:pt x="336911" y="3766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2953156" y="3548452"/>
              <a:ext cx="152751" cy="123912"/>
            </a:xfrm>
            <a:custGeom>
              <a:avLst/>
              <a:gdLst/>
              <a:ahLst/>
              <a:cxnLst/>
              <a:rect l="0" t="0" r="0" b="0"/>
              <a:pathLst>
                <a:path w="152751" h="123912">
                  <a:moveTo>
                    <a:pt x="89579" y="31237"/>
                  </a:moveTo>
                  <a:lnTo>
                    <a:pt x="54682" y="1928"/>
                  </a:lnTo>
                  <a:lnTo>
                    <a:pt x="46427" y="0"/>
                  </a:lnTo>
                  <a:lnTo>
                    <a:pt x="38584" y="1053"/>
                  </a:lnTo>
                  <a:lnTo>
                    <a:pt x="31016" y="4096"/>
                  </a:lnTo>
                  <a:lnTo>
                    <a:pt x="9186" y="25145"/>
                  </a:lnTo>
                  <a:lnTo>
                    <a:pt x="1207" y="49976"/>
                  </a:lnTo>
                  <a:lnTo>
                    <a:pt x="0" y="77000"/>
                  </a:lnTo>
                  <a:lnTo>
                    <a:pt x="7262" y="96809"/>
                  </a:lnTo>
                  <a:lnTo>
                    <a:pt x="24505" y="121116"/>
                  </a:lnTo>
                  <a:lnTo>
                    <a:pt x="32158" y="123911"/>
                  </a:lnTo>
                  <a:lnTo>
                    <a:pt x="40770" y="123435"/>
                  </a:lnTo>
                  <a:lnTo>
                    <a:pt x="50021" y="120778"/>
                  </a:lnTo>
                  <a:lnTo>
                    <a:pt x="57358" y="115498"/>
                  </a:lnTo>
                  <a:lnTo>
                    <a:pt x="68630" y="100271"/>
                  </a:lnTo>
                  <a:lnTo>
                    <a:pt x="81552" y="71968"/>
                  </a:lnTo>
                  <a:lnTo>
                    <a:pt x="87994" y="31917"/>
                  </a:lnTo>
                  <a:lnTo>
                    <a:pt x="91449" y="46516"/>
                  </a:lnTo>
                  <a:lnTo>
                    <a:pt x="118826" y="80533"/>
                  </a:lnTo>
                  <a:lnTo>
                    <a:pt x="125455" y="83988"/>
                  </a:lnTo>
                  <a:lnTo>
                    <a:pt x="132214" y="85122"/>
                  </a:lnTo>
                  <a:lnTo>
                    <a:pt x="152750" y="8387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3139687" y="3337533"/>
              <a:ext cx="29391" cy="294799"/>
            </a:xfrm>
            <a:custGeom>
              <a:avLst/>
              <a:gdLst/>
              <a:ahLst/>
              <a:cxnLst/>
              <a:rect l="0" t="0" r="0" b="0"/>
              <a:pathLst>
                <a:path w="29391" h="294799">
                  <a:moveTo>
                    <a:pt x="8333" y="0"/>
                  </a:moveTo>
                  <a:lnTo>
                    <a:pt x="0" y="37478"/>
                  </a:lnTo>
                  <a:lnTo>
                    <a:pt x="1575" y="75446"/>
                  </a:lnTo>
                  <a:lnTo>
                    <a:pt x="6998" y="135786"/>
                  </a:lnTo>
                  <a:lnTo>
                    <a:pt x="13527" y="186722"/>
                  </a:lnTo>
                  <a:lnTo>
                    <a:pt x="18978" y="246761"/>
                  </a:lnTo>
                  <a:lnTo>
                    <a:pt x="29390" y="2947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3187768" y="3453347"/>
              <a:ext cx="86595" cy="136871"/>
            </a:xfrm>
            <a:custGeom>
              <a:avLst/>
              <a:gdLst/>
              <a:ahLst/>
              <a:cxnLst/>
              <a:rect l="0" t="0" r="0" b="0"/>
              <a:pathLst>
                <a:path w="86595" h="136871">
                  <a:moveTo>
                    <a:pt x="44480" y="0"/>
                  </a:moveTo>
                  <a:lnTo>
                    <a:pt x="15172" y="34897"/>
                  </a:lnTo>
                  <a:lnTo>
                    <a:pt x="572" y="64152"/>
                  </a:lnTo>
                  <a:lnTo>
                    <a:pt x="0" y="73184"/>
                  </a:lnTo>
                  <a:lnTo>
                    <a:pt x="5604" y="89458"/>
                  </a:lnTo>
                  <a:lnTo>
                    <a:pt x="21913" y="111774"/>
                  </a:lnTo>
                  <a:lnTo>
                    <a:pt x="47152" y="127615"/>
                  </a:lnTo>
                  <a:lnTo>
                    <a:pt x="86594" y="1368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3266703" y="3429139"/>
              <a:ext cx="155059" cy="184704"/>
            </a:xfrm>
            <a:custGeom>
              <a:avLst/>
              <a:gdLst/>
              <a:ahLst/>
              <a:cxnLst/>
              <a:rect l="0" t="0" r="0" b="0"/>
              <a:pathLst>
                <a:path w="155059" h="184704">
                  <a:moveTo>
                    <a:pt x="39245" y="66322"/>
                  </a:moveTo>
                  <a:lnTo>
                    <a:pt x="44834" y="83090"/>
                  </a:lnTo>
                  <a:lnTo>
                    <a:pt x="51159" y="88029"/>
                  </a:lnTo>
                  <a:lnTo>
                    <a:pt x="70666" y="93517"/>
                  </a:lnTo>
                  <a:lnTo>
                    <a:pt x="102368" y="91017"/>
                  </a:lnTo>
                  <a:lnTo>
                    <a:pt x="110573" y="86295"/>
                  </a:lnTo>
                  <a:lnTo>
                    <a:pt x="122809" y="71689"/>
                  </a:lnTo>
                  <a:lnTo>
                    <a:pt x="136274" y="43735"/>
                  </a:lnTo>
                  <a:lnTo>
                    <a:pt x="136686" y="34887"/>
                  </a:lnTo>
                  <a:lnTo>
                    <a:pt x="130905" y="18815"/>
                  </a:lnTo>
                  <a:lnTo>
                    <a:pt x="117417" y="6993"/>
                  </a:lnTo>
                  <a:lnTo>
                    <a:pt x="108908" y="2203"/>
                  </a:lnTo>
                  <a:lnTo>
                    <a:pt x="90093" y="0"/>
                  </a:lnTo>
                  <a:lnTo>
                    <a:pt x="70033" y="4090"/>
                  </a:lnTo>
                  <a:lnTo>
                    <a:pt x="40178" y="19547"/>
                  </a:lnTo>
                  <a:lnTo>
                    <a:pt x="23672" y="32275"/>
                  </a:lnTo>
                  <a:lnTo>
                    <a:pt x="11656" y="51970"/>
                  </a:lnTo>
                  <a:lnTo>
                    <a:pt x="3587" y="76321"/>
                  </a:lnTo>
                  <a:lnTo>
                    <a:pt x="0" y="102741"/>
                  </a:lnTo>
                  <a:lnTo>
                    <a:pt x="4646" y="123842"/>
                  </a:lnTo>
                  <a:lnTo>
                    <a:pt x="26691" y="162042"/>
                  </a:lnTo>
                  <a:lnTo>
                    <a:pt x="43024" y="176325"/>
                  </a:lnTo>
                  <a:lnTo>
                    <a:pt x="52293" y="181771"/>
                  </a:lnTo>
                  <a:lnTo>
                    <a:pt x="71950" y="184703"/>
                  </a:lnTo>
                  <a:lnTo>
                    <a:pt x="92385" y="180937"/>
                  </a:lnTo>
                  <a:lnTo>
                    <a:pt x="155058" y="15055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3784670" y="3337533"/>
              <a:ext cx="37175" cy="263214"/>
            </a:xfrm>
            <a:custGeom>
              <a:avLst/>
              <a:gdLst/>
              <a:ahLst/>
              <a:cxnLst/>
              <a:rect l="0" t="0" r="0" b="0"/>
              <a:pathLst>
                <a:path w="37175" h="263214">
                  <a:moveTo>
                    <a:pt x="5589" y="0"/>
                  </a:moveTo>
                  <a:lnTo>
                    <a:pt x="0" y="16768"/>
                  </a:lnTo>
                  <a:lnTo>
                    <a:pt x="4044" y="78565"/>
                  </a:lnTo>
                  <a:lnTo>
                    <a:pt x="10873" y="139262"/>
                  </a:lnTo>
                  <a:lnTo>
                    <a:pt x="23487" y="195141"/>
                  </a:lnTo>
                  <a:lnTo>
                    <a:pt x="34124" y="238068"/>
                  </a:lnTo>
                  <a:lnTo>
                    <a:pt x="37174" y="2632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3695502" y="3453347"/>
              <a:ext cx="210571" cy="63172"/>
            </a:xfrm>
            <a:custGeom>
              <a:avLst/>
              <a:gdLst/>
              <a:ahLst/>
              <a:cxnLst/>
              <a:rect l="0" t="0" r="0" b="0"/>
              <a:pathLst>
                <a:path w="210571" h="63172">
                  <a:moveTo>
                    <a:pt x="210570" y="0"/>
                  </a:moveTo>
                  <a:lnTo>
                    <a:pt x="199392" y="11178"/>
                  </a:lnTo>
                  <a:lnTo>
                    <a:pt x="137353" y="34844"/>
                  </a:lnTo>
                  <a:lnTo>
                    <a:pt x="80381" y="49083"/>
                  </a:lnTo>
                  <a:lnTo>
                    <a:pt x="32906" y="60042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3908268" y="3337533"/>
              <a:ext cx="166261" cy="284271"/>
            </a:xfrm>
            <a:custGeom>
              <a:avLst/>
              <a:gdLst/>
              <a:ahLst/>
              <a:cxnLst/>
              <a:rect l="0" t="0" r="0" b="0"/>
              <a:pathLst>
                <a:path w="166261" h="284271">
                  <a:moveTo>
                    <a:pt x="8333" y="0"/>
                  </a:moveTo>
                  <a:lnTo>
                    <a:pt x="0" y="37478"/>
                  </a:lnTo>
                  <a:lnTo>
                    <a:pt x="1574" y="75446"/>
                  </a:lnTo>
                  <a:lnTo>
                    <a:pt x="12587" y="130197"/>
                  </a:lnTo>
                  <a:lnTo>
                    <a:pt x="26027" y="184902"/>
                  </a:lnTo>
                  <a:lnTo>
                    <a:pt x="43447" y="241549"/>
                  </a:lnTo>
                  <a:lnTo>
                    <a:pt x="48373" y="279151"/>
                  </a:lnTo>
                  <a:lnTo>
                    <a:pt x="47894" y="283197"/>
                  </a:lnTo>
                  <a:lnTo>
                    <a:pt x="46406" y="281215"/>
                  </a:lnTo>
                  <a:lnTo>
                    <a:pt x="33537" y="239197"/>
                  </a:lnTo>
                  <a:lnTo>
                    <a:pt x="31788" y="202805"/>
                  </a:lnTo>
                  <a:lnTo>
                    <a:pt x="35525" y="180213"/>
                  </a:lnTo>
                  <a:lnTo>
                    <a:pt x="40499" y="171615"/>
                  </a:lnTo>
                  <a:lnTo>
                    <a:pt x="55384" y="158941"/>
                  </a:lnTo>
                  <a:lnTo>
                    <a:pt x="63097" y="157434"/>
                  </a:lnTo>
                  <a:lnTo>
                    <a:pt x="70579" y="158768"/>
                  </a:lnTo>
                  <a:lnTo>
                    <a:pt x="85130" y="166490"/>
                  </a:lnTo>
                  <a:lnTo>
                    <a:pt x="120583" y="197198"/>
                  </a:lnTo>
                  <a:lnTo>
                    <a:pt x="136089" y="223376"/>
                  </a:lnTo>
                  <a:lnTo>
                    <a:pt x="166260" y="2842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4077292" y="3437034"/>
              <a:ext cx="144636" cy="180396"/>
            </a:xfrm>
            <a:custGeom>
              <a:avLst/>
              <a:gdLst/>
              <a:ahLst/>
              <a:cxnLst/>
              <a:rect l="0" t="0" r="0" b="0"/>
              <a:pathLst>
                <a:path w="144636" h="180396">
                  <a:moveTo>
                    <a:pt x="7765" y="153183"/>
                  </a:moveTo>
                  <a:lnTo>
                    <a:pt x="25745" y="137542"/>
                  </a:lnTo>
                  <a:lnTo>
                    <a:pt x="80948" y="112406"/>
                  </a:lnTo>
                  <a:lnTo>
                    <a:pt x="97223" y="96456"/>
                  </a:lnTo>
                  <a:lnTo>
                    <a:pt x="113950" y="67745"/>
                  </a:lnTo>
                  <a:lnTo>
                    <a:pt x="116179" y="47360"/>
                  </a:lnTo>
                  <a:lnTo>
                    <a:pt x="112101" y="27772"/>
                  </a:lnTo>
                  <a:lnTo>
                    <a:pt x="102489" y="11267"/>
                  </a:lnTo>
                  <a:lnTo>
                    <a:pt x="94311" y="5930"/>
                  </a:lnTo>
                  <a:lnTo>
                    <a:pt x="72746" y="0"/>
                  </a:lnTo>
                  <a:lnTo>
                    <a:pt x="62784" y="758"/>
                  </a:lnTo>
                  <a:lnTo>
                    <a:pt x="45476" y="7840"/>
                  </a:lnTo>
                  <a:lnTo>
                    <a:pt x="22578" y="24981"/>
                  </a:lnTo>
                  <a:lnTo>
                    <a:pt x="6564" y="50467"/>
                  </a:lnTo>
                  <a:lnTo>
                    <a:pt x="0" y="85834"/>
                  </a:lnTo>
                  <a:lnTo>
                    <a:pt x="3644" y="120360"/>
                  </a:lnTo>
                  <a:lnTo>
                    <a:pt x="12173" y="138985"/>
                  </a:lnTo>
                  <a:lnTo>
                    <a:pt x="24932" y="155062"/>
                  </a:lnTo>
                  <a:lnTo>
                    <a:pt x="42301" y="170006"/>
                  </a:lnTo>
                  <a:lnTo>
                    <a:pt x="64838" y="178208"/>
                  </a:lnTo>
                  <a:lnTo>
                    <a:pt x="77399" y="180395"/>
                  </a:lnTo>
                  <a:lnTo>
                    <a:pt x="100714" y="176586"/>
                  </a:lnTo>
                  <a:lnTo>
                    <a:pt x="144635" y="1531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4456844" y="3364581"/>
              <a:ext cx="175695" cy="288931"/>
            </a:xfrm>
            <a:custGeom>
              <a:avLst/>
              <a:gdLst/>
              <a:ahLst/>
              <a:cxnLst/>
              <a:rect l="0" t="0" r="0" b="0"/>
              <a:pathLst>
                <a:path w="175695" h="288931">
                  <a:moveTo>
                    <a:pt x="133581" y="183522"/>
                  </a:moveTo>
                  <a:lnTo>
                    <a:pt x="124005" y="159475"/>
                  </a:lnTo>
                  <a:lnTo>
                    <a:pt x="113337" y="145149"/>
                  </a:lnTo>
                  <a:lnTo>
                    <a:pt x="88588" y="129518"/>
                  </a:lnTo>
                  <a:lnTo>
                    <a:pt x="59028" y="117478"/>
                  </a:lnTo>
                  <a:lnTo>
                    <a:pt x="48784" y="117266"/>
                  </a:lnTo>
                  <a:lnTo>
                    <a:pt x="28043" y="123270"/>
                  </a:lnTo>
                  <a:lnTo>
                    <a:pt x="19938" y="130486"/>
                  </a:lnTo>
                  <a:lnTo>
                    <a:pt x="7814" y="150982"/>
                  </a:lnTo>
                  <a:lnTo>
                    <a:pt x="0" y="188828"/>
                  </a:lnTo>
                  <a:lnTo>
                    <a:pt x="3274" y="224089"/>
                  </a:lnTo>
                  <a:lnTo>
                    <a:pt x="17242" y="256763"/>
                  </a:lnTo>
                  <a:lnTo>
                    <a:pt x="41788" y="283082"/>
                  </a:lnTo>
                  <a:lnTo>
                    <a:pt x="51328" y="287330"/>
                  </a:lnTo>
                  <a:lnTo>
                    <a:pt x="71288" y="288930"/>
                  </a:lnTo>
                  <a:lnTo>
                    <a:pt x="80354" y="285380"/>
                  </a:lnTo>
                  <a:lnTo>
                    <a:pt x="96666" y="272076"/>
                  </a:lnTo>
                  <a:lnTo>
                    <a:pt x="119003" y="244856"/>
                  </a:lnTo>
                  <a:lnTo>
                    <a:pt x="134850" y="208974"/>
                  </a:lnTo>
                  <a:lnTo>
                    <a:pt x="142280" y="154928"/>
                  </a:lnTo>
                  <a:lnTo>
                    <a:pt x="143748" y="99192"/>
                  </a:lnTo>
                  <a:lnTo>
                    <a:pt x="138449" y="43122"/>
                  </a:lnTo>
                  <a:lnTo>
                    <a:pt x="129434" y="6612"/>
                  </a:lnTo>
                  <a:lnTo>
                    <a:pt x="124967" y="1241"/>
                  </a:lnTo>
                  <a:lnTo>
                    <a:pt x="119649" y="0"/>
                  </a:lnTo>
                  <a:lnTo>
                    <a:pt x="113764" y="1513"/>
                  </a:lnTo>
                  <a:lnTo>
                    <a:pt x="108672" y="6031"/>
                  </a:lnTo>
                  <a:lnTo>
                    <a:pt x="99893" y="20409"/>
                  </a:lnTo>
                  <a:lnTo>
                    <a:pt x="98331" y="38498"/>
                  </a:lnTo>
                  <a:lnTo>
                    <a:pt x="109918" y="97484"/>
                  </a:lnTo>
                  <a:lnTo>
                    <a:pt x="126681" y="160609"/>
                  </a:lnTo>
                  <a:lnTo>
                    <a:pt x="137125" y="199090"/>
                  </a:lnTo>
                  <a:lnTo>
                    <a:pt x="142963" y="207939"/>
                  </a:lnTo>
                  <a:lnTo>
                    <a:pt x="150364" y="213838"/>
                  </a:lnTo>
                  <a:lnTo>
                    <a:pt x="175694" y="22563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4629438" y="3473473"/>
              <a:ext cx="108386" cy="169388"/>
            </a:xfrm>
            <a:custGeom>
              <a:avLst/>
              <a:gdLst/>
              <a:ahLst/>
              <a:cxnLst/>
              <a:rect l="0" t="0" r="0" b="0"/>
              <a:pathLst>
                <a:path w="108386" h="169388">
                  <a:moveTo>
                    <a:pt x="24158" y="85159"/>
                  </a:moveTo>
                  <a:lnTo>
                    <a:pt x="46514" y="85159"/>
                  </a:lnTo>
                  <a:lnTo>
                    <a:pt x="77185" y="73981"/>
                  </a:lnTo>
                  <a:lnTo>
                    <a:pt x="91789" y="59134"/>
                  </a:lnTo>
                  <a:lnTo>
                    <a:pt x="97321" y="50261"/>
                  </a:lnTo>
                  <a:lnTo>
                    <a:pt x="100349" y="31044"/>
                  </a:lnTo>
                  <a:lnTo>
                    <a:pt x="99518" y="21007"/>
                  </a:lnTo>
                  <a:lnTo>
                    <a:pt x="94285" y="13145"/>
                  </a:lnTo>
                  <a:lnTo>
                    <a:pt x="75992" y="1290"/>
                  </a:lnTo>
                  <a:lnTo>
                    <a:pt x="65733" y="0"/>
                  </a:lnTo>
                  <a:lnTo>
                    <a:pt x="44975" y="4806"/>
                  </a:lnTo>
                  <a:lnTo>
                    <a:pt x="19147" y="20666"/>
                  </a:lnTo>
                  <a:lnTo>
                    <a:pt x="7113" y="36608"/>
                  </a:lnTo>
                  <a:lnTo>
                    <a:pt x="2266" y="45773"/>
                  </a:lnTo>
                  <a:lnTo>
                    <a:pt x="0" y="65314"/>
                  </a:lnTo>
                  <a:lnTo>
                    <a:pt x="4062" y="84528"/>
                  </a:lnTo>
                  <a:lnTo>
                    <a:pt x="25734" y="115926"/>
                  </a:lnTo>
                  <a:lnTo>
                    <a:pt x="40066" y="129249"/>
                  </a:lnTo>
                  <a:lnTo>
                    <a:pt x="94128" y="163777"/>
                  </a:lnTo>
                  <a:lnTo>
                    <a:pt x="108385" y="16938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4822052" y="3484932"/>
              <a:ext cx="147399" cy="115815"/>
            </a:xfrm>
            <a:custGeom>
              <a:avLst/>
              <a:gdLst/>
              <a:ahLst/>
              <a:cxnLst/>
              <a:rect l="0" t="0" r="0" b="0"/>
              <a:pathLst>
                <a:path w="147399" h="115815">
                  <a:moveTo>
                    <a:pt x="0" y="0"/>
                  </a:moveTo>
                  <a:lnTo>
                    <a:pt x="5589" y="62093"/>
                  </a:lnTo>
                  <a:lnTo>
                    <a:pt x="14654" y="100027"/>
                  </a:lnTo>
                  <a:lnTo>
                    <a:pt x="14448" y="106459"/>
                  </a:lnTo>
                  <a:lnTo>
                    <a:pt x="11972" y="108407"/>
                  </a:lnTo>
                  <a:lnTo>
                    <a:pt x="7981" y="107366"/>
                  </a:lnTo>
                  <a:lnTo>
                    <a:pt x="5321" y="101994"/>
                  </a:lnTo>
                  <a:lnTo>
                    <a:pt x="2365" y="83545"/>
                  </a:lnTo>
                  <a:lnTo>
                    <a:pt x="6290" y="46851"/>
                  </a:lnTo>
                  <a:lnTo>
                    <a:pt x="18003" y="26282"/>
                  </a:lnTo>
                  <a:lnTo>
                    <a:pt x="26040" y="17521"/>
                  </a:lnTo>
                  <a:lnTo>
                    <a:pt x="33737" y="14021"/>
                  </a:lnTo>
                  <a:lnTo>
                    <a:pt x="41209" y="14026"/>
                  </a:lnTo>
                  <a:lnTo>
                    <a:pt x="75600" y="25258"/>
                  </a:lnTo>
                  <a:lnTo>
                    <a:pt x="89362" y="38132"/>
                  </a:lnTo>
                  <a:lnTo>
                    <a:pt x="123672" y="95331"/>
                  </a:lnTo>
                  <a:lnTo>
                    <a:pt x="132174" y="111390"/>
                  </a:lnTo>
                  <a:lnTo>
                    <a:pt x="136079" y="114034"/>
                  </a:lnTo>
                  <a:lnTo>
                    <a:pt x="147398" y="1158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4985223" y="3494262"/>
              <a:ext cx="102785" cy="127084"/>
            </a:xfrm>
            <a:custGeom>
              <a:avLst/>
              <a:gdLst/>
              <a:ahLst/>
              <a:cxnLst/>
              <a:rect l="0" t="0" r="0" b="0"/>
              <a:pathLst>
                <a:path w="102785" h="127084">
                  <a:moveTo>
                    <a:pt x="57927" y="32784"/>
                  </a:moveTo>
                  <a:lnTo>
                    <a:pt x="52338" y="16017"/>
                  </a:lnTo>
                  <a:lnTo>
                    <a:pt x="40235" y="4665"/>
                  </a:lnTo>
                  <a:lnTo>
                    <a:pt x="32095" y="0"/>
                  </a:lnTo>
                  <a:lnTo>
                    <a:pt x="24328" y="399"/>
                  </a:lnTo>
                  <a:lnTo>
                    <a:pt x="9459" y="10202"/>
                  </a:lnTo>
                  <a:lnTo>
                    <a:pt x="1290" y="32497"/>
                  </a:lnTo>
                  <a:lnTo>
                    <a:pt x="0" y="60733"/>
                  </a:lnTo>
                  <a:lnTo>
                    <a:pt x="12428" y="100597"/>
                  </a:lnTo>
                  <a:lnTo>
                    <a:pt x="24447" y="119855"/>
                  </a:lnTo>
                  <a:lnTo>
                    <a:pt x="33267" y="124757"/>
                  </a:lnTo>
                  <a:lnTo>
                    <a:pt x="55546" y="127083"/>
                  </a:lnTo>
                  <a:lnTo>
                    <a:pt x="74806" y="121098"/>
                  </a:lnTo>
                  <a:lnTo>
                    <a:pt x="83218" y="116227"/>
                  </a:lnTo>
                  <a:lnTo>
                    <a:pt x="95683" y="98336"/>
                  </a:lnTo>
                  <a:lnTo>
                    <a:pt x="102784" y="75956"/>
                  </a:lnTo>
                  <a:lnTo>
                    <a:pt x="102040" y="54312"/>
                  </a:lnTo>
                  <a:lnTo>
                    <a:pt x="99034" y="47136"/>
                  </a:lnTo>
                  <a:lnTo>
                    <a:pt x="94690" y="42352"/>
                  </a:lnTo>
                  <a:lnTo>
                    <a:pt x="78984" y="327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5132317" y="3495461"/>
              <a:ext cx="237217" cy="94757"/>
            </a:xfrm>
            <a:custGeom>
              <a:avLst/>
              <a:gdLst/>
              <a:ahLst/>
              <a:cxnLst/>
              <a:rect l="0" t="0" r="0" b="0"/>
              <a:pathLst>
                <a:path w="237217" h="94757">
                  <a:moveTo>
                    <a:pt x="5589" y="0"/>
                  </a:moveTo>
                  <a:lnTo>
                    <a:pt x="0" y="16768"/>
                  </a:lnTo>
                  <a:lnTo>
                    <a:pt x="3495" y="34358"/>
                  </a:lnTo>
                  <a:lnTo>
                    <a:pt x="14017" y="53875"/>
                  </a:lnTo>
                  <a:lnTo>
                    <a:pt x="30392" y="74247"/>
                  </a:lnTo>
                  <a:lnTo>
                    <a:pt x="36163" y="76404"/>
                  </a:lnTo>
                  <a:lnTo>
                    <a:pt x="40010" y="73163"/>
                  </a:lnTo>
                  <a:lnTo>
                    <a:pt x="51773" y="39928"/>
                  </a:lnTo>
                  <a:lnTo>
                    <a:pt x="58605" y="34808"/>
                  </a:lnTo>
                  <a:lnTo>
                    <a:pt x="78675" y="32238"/>
                  </a:lnTo>
                  <a:lnTo>
                    <a:pt x="88238" y="35530"/>
                  </a:lnTo>
                  <a:lnTo>
                    <a:pt x="105104" y="48546"/>
                  </a:lnTo>
                  <a:lnTo>
                    <a:pt x="110537" y="48742"/>
                  </a:lnTo>
                  <a:lnTo>
                    <a:pt x="114158" y="44193"/>
                  </a:lnTo>
                  <a:lnTo>
                    <a:pt x="120523" y="29000"/>
                  </a:lnTo>
                  <a:lnTo>
                    <a:pt x="131150" y="14448"/>
                  </a:lnTo>
                  <a:lnTo>
                    <a:pt x="149912" y="6422"/>
                  </a:lnTo>
                  <a:lnTo>
                    <a:pt x="161466" y="4281"/>
                  </a:lnTo>
                  <a:lnTo>
                    <a:pt x="171508" y="5193"/>
                  </a:lnTo>
                  <a:lnTo>
                    <a:pt x="188905" y="12447"/>
                  </a:lnTo>
                  <a:lnTo>
                    <a:pt x="201317" y="26589"/>
                  </a:lnTo>
                  <a:lnTo>
                    <a:pt x="226309" y="78474"/>
                  </a:lnTo>
                  <a:lnTo>
                    <a:pt x="237216" y="947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5427115" y="3484932"/>
              <a:ext cx="16119" cy="73701"/>
            </a:xfrm>
            <a:custGeom>
              <a:avLst/>
              <a:gdLst/>
              <a:ahLst/>
              <a:cxnLst/>
              <a:rect l="0" t="0" r="0" b="0"/>
              <a:pathLst>
                <a:path w="16119" h="73701">
                  <a:moveTo>
                    <a:pt x="5589" y="0"/>
                  </a:moveTo>
                  <a:lnTo>
                    <a:pt x="0" y="16768"/>
                  </a:lnTo>
                  <a:lnTo>
                    <a:pt x="2114" y="49552"/>
                  </a:lnTo>
                  <a:lnTo>
                    <a:pt x="7164" y="62967"/>
                  </a:lnTo>
                  <a:lnTo>
                    <a:pt x="16118" y="73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5401119" y="3432290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0" y="10528"/>
                  </a:moveTo>
                  <a:lnTo>
                    <a:pt x="1052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5495875" y="3456592"/>
              <a:ext cx="147400" cy="131133"/>
            </a:xfrm>
            <a:custGeom>
              <a:avLst/>
              <a:gdLst/>
              <a:ahLst/>
              <a:cxnLst/>
              <a:rect l="0" t="0" r="0" b="0"/>
              <a:pathLst>
                <a:path w="147400" h="131133">
                  <a:moveTo>
                    <a:pt x="0" y="91511"/>
                  </a:moveTo>
                  <a:lnTo>
                    <a:pt x="29309" y="129885"/>
                  </a:lnTo>
                  <a:lnTo>
                    <a:pt x="32408" y="131132"/>
                  </a:lnTo>
                  <a:lnTo>
                    <a:pt x="33304" y="128453"/>
                  </a:lnTo>
                  <a:lnTo>
                    <a:pt x="30010" y="114949"/>
                  </a:lnTo>
                  <a:lnTo>
                    <a:pt x="15070" y="68152"/>
                  </a:lnTo>
                  <a:lnTo>
                    <a:pt x="11426" y="13847"/>
                  </a:lnTo>
                  <a:lnTo>
                    <a:pt x="15806" y="5810"/>
                  </a:lnTo>
                  <a:lnTo>
                    <a:pt x="23405" y="1622"/>
                  </a:lnTo>
                  <a:lnTo>
                    <a:pt x="33151" y="0"/>
                  </a:lnTo>
                  <a:lnTo>
                    <a:pt x="41988" y="1258"/>
                  </a:lnTo>
                  <a:lnTo>
                    <a:pt x="85830" y="20759"/>
                  </a:lnTo>
                  <a:lnTo>
                    <a:pt x="102877" y="34329"/>
                  </a:lnTo>
                  <a:lnTo>
                    <a:pt x="117083" y="52059"/>
                  </a:lnTo>
                  <a:lnTo>
                    <a:pt x="143943" y="113894"/>
                  </a:lnTo>
                  <a:lnTo>
                    <a:pt x="147399" y="1230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5670887" y="3481987"/>
              <a:ext cx="151372" cy="133609"/>
            </a:xfrm>
            <a:custGeom>
              <a:avLst/>
              <a:gdLst/>
              <a:ahLst/>
              <a:cxnLst/>
              <a:rect l="0" t="0" r="0" b="0"/>
              <a:pathLst>
                <a:path w="151372" h="133609">
                  <a:moveTo>
                    <a:pt x="88201" y="24002"/>
                  </a:moveTo>
                  <a:lnTo>
                    <a:pt x="70219" y="8361"/>
                  </a:lnTo>
                  <a:lnTo>
                    <a:pt x="53303" y="283"/>
                  </a:lnTo>
                  <a:lnTo>
                    <a:pt x="45048" y="0"/>
                  </a:lnTo>
                  <a:lnTo>
                    <a:pt x="29637" y="5926"/>
                  </a:lnTo>
                  <a:lnTo>
                    <a:pt x="18109" y="19478"/>
                  </a:lnTo>
                  <a:lnTo>
                    <a:pt x="1176" y="56774"/>
                  </a:lnTo>
                  <a:lnTo>
                    <a:pt x="0" y="77172"/>
                  </a:lnTo>
                  <a:lnTo>
                    <a:pt x="8777" y="118863"/>
                  </a:lnTo>
                  <a:lnTo>
                    <a:pt x="15364" y="125847"/>
                  </a:lnTo>
                  <a:lnTo>
                    <a:pt x="35161" y="133608"/>
                  </a:lnTo>
                  <a:lnTo>
                    <a:pt x="44652" y="133337"/>
                  </a:lnTo>
                  <a:lnTo>
                    <a:pt x="61437" y="126798"/>
                  </a:lnTo>
                  <a:lnTo>
                    <a:pt x="73576" y="112973"/>
                  </a:lnTo>
                  <a:lnTo>
                    <a:pt x="81701" y="93961"/>
                  </a:lnTo>
                  <a:lnTo>
                    <a:pt x="85312" y="69913"/>
                  </a:lnTo>
                  <a:lnTo>
                    <a:pt x="87444" y="66308"/>
                  </a:lnTo>
                  <a:lnTo>
                    <a:pt x="90036" y="68584"/>
                  </a:lnTo>
                  <a:lnTo>
                    <a:pt x="118463" y="124459"/>
                  </a:lnTo>
                  <a:lnTo>
                    <a:pt x="124754" y="128408"/>
                  </a:lnTo>
                  <a:lnTo>
                    <a:pt x="131287" y="129871"/>
                  </a:lnTo>
                  <a:lnTo>
                    <a:pt x="151371" y="12928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5853844" y="3379647"/>
              <a:ext cx="52643" cy="221100"/>
            </a:xfrm>
            <a:custGeom>
              <a:avLst/>
              <a:gdLst/>
              <a:ahLst/>
              <a:cxnLst/>
              <a:rect l="0" t="0" r="0" b="0"/>
              <a:pathLst>
                <a:path w="52643" h="221100">
                  <a:moveTo>
                    <a:pt x="0" y="0"/>
                  </a:moveTo>
                  <a:lnTo>
                    <a:pt x="14654" y="58617"/>
                  </a:lnTo>
                  <a:lnTo>
                    <a:pt x="28198" y="112791"/>
                  </a:lnTo>
                  <a:lnTo>
                    <a:pt x="39019" y="168553"/>
                  </a:lnTo>
                  <a:lnTo>
                    <a:pt x="44316" y="201240"/>
                  </a:lnTo>
                  <a:lnTo>
                    <a:pt x="52642" y="2210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5811730" y="3442818"/>
              <a:ext cx="136871" cy="52644"/>
            </a:xfrm>
            <a:custGeom>
              <a:avLst/>
              <a:gdLst/>
              <a:ahLst/>
              <a:cxnLst/>
              <a:rect l="0" t="0" r="0" b="0"/>
              <a:pathLst>
                <a:path w="136871" h="52644">
                  <a:moveTo>
                    <a:pt x="136870" y="0"/>
                  </a:moveTo>
                  <a:lnTo>
                    <a:pt x="125692" y="16768"/>
                  </a:lnTo>
                  <a:lnTo>
                    <a:pt x="117720" y="21707"/>
                  </a:lnTo>
                  <a:lnTo>
                    <a:pt x="63653" y="35874"/>
                  </a:lnTo>
                  <a:lnTo>
                    <a:pt x="11618" y="49626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5987452" y="3495461"/>
              <a:ext cx="93454" cy="135059"/>
            </a:xfrm>
            <a:custGeom>
              <a:avLst/>
              <a:gdLst/>
              <a:ahLst/>
              <a:cxnLst/>
              <a:rect l="0" t="0" r="0" b="0"/>
              <a:pathLst>
                <a:path w="93454" h="135059">
                  <a:moveTo>
                    <a:pt x="34848" y="10528"/>
                  </a:moveTo>
                  <a:lnTo>
                    <a:pt x="18080" y="21707"/>
                  </a:lnTo>
                  <a:lnTo>
                    <a:pt x="6729" y="36554"/>
                  </a:lnTo>
                  <a:lnTo>
                    <a:pt x="2064" y="45426"/>
                  </a:lnTo>
                  <a:lnTo>
                    <a:pt x="0" y="67762"/>
                  </a:lnTo>
                  <a:lnTo>
                    <a:pt x="4152" y="90948"/>
                  </a:lnTo>
                  <a:lnTo>
                    <a:pt x="19644" y="117154"/>
                  </a:lnTo>
                  <a:lnTo>
                    <a:pt x="32380" y="132397"/>
                  </a:lnTo>
                  <a:lnTo>
                    <a:pt x="40221" y="135058"/>
                  </a:lnTo>
                  <a:lnTo>
                    <a:pt x="58293" y="131776"/>
                  </a:lnTo>
                  <a:lnTo>
                    <a:pt x="74904" y="119398"/>
                  </a:lnTo>
                  <a:lnTo>
                    <a:pt x="82609" y="111184"/>
                  </a:lnTo>
                  <a:lnTo>
                    <a:pt x="91170" y="89579"/>
                  </a:lnTo>
                  <a:lnTo>
                    <a:pt x="93453" y="77267"/>
                  </a:lnTo>
                  <a:lnTo>
                    <a:pt x="89751" y="57347"/>
                  </a:lnTo>
                  <a:lnTo>
                    <a:pt x="74512" y="32979"/>
                  </a:lnTo>
                  <a:lnTo>
                    <a:pt x="45377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Freeform 143"/>
            <p:cNvSpPr/>
            <p:nvPr/>
          </p:nvSpPr>
          <p:spPr>
            <a:xfrm>
              <a:off x="6096000" y="3471228"/>
              <a:ext cx="84228" cy="117183"/>
            </a:xfrm>
            <a:custGeom>
              <a:avLst/>
              <a:gdLst/>
              <a:ahLst/>
              <a:cxnLst/>
              <a:rect l="0" t="0" r="0" b="0"/>
              <a:pathLst>
                <a:path w="84228" h="117183">
                  <a:moveTo>
                    <a:pt x="0" y="76875"/>
                  </a:moveTo>
                  <a:lnTo>
                    <a:pt x="24046" y="86450"/>
                  </a:lnTo>
                  <a:lnTo>
                    <a:pt x="59593" y="116278"/>
                  </a:lnTo>
                  <a:lnTo>
                    <a:pt x="61955" y="117182"/>
                  </a:lnTo>
                  <a:lnTo>
                    <a:pt x="61190" y="114275"/>
                  </a:lnTo>
                  <a:lnTo>
                    <a:pt x="48936" y="96536"/>
                  </a:lnTo>
                  <a:lnTo>
                    <a:pt x="13322" y="52576"/>
                  </a:lnTo>
                  <a:lnTo>
                    <a:pt x="8881" y="43128"/>
                  </a:lnTo>
                  <a:lnTo>
                    <a:pt x="8260" y="34490"/>
                  </a:lnTo>
                  <a:lnTo>
                    <a:pt x="13810" y="18653"/>
                  </a:lnTo>
                  <a:lnTo>
                    <a:pt x="27194" y="6935"/>
                  </a:lnTo>
                  <a:lnTo>
                    <a:pt x="35677" y="2172"/>
                  </a:lnTo>
                  <a:lnTo>
                    <a:pt x="54461" y="0"/>
                  </a:lnTo>
                  <a:lnTo>
                    <a:pt x="84227" y="317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Freeform 144"/>
            <p:cNvSpPr/>
            <p:nvPr/>
          </p:nvSpPr>
          <p:spPr>
            <a:xfrm>
              <a:off x="6517140" y="3411233"/>
              <a:ext cx="63172" cy="200042"/>
            </a:xfrm>
            <a:custGeom>
              <a:avLst/>
              <a:gdLst/>
              <a:ahLst/>
              <a:cxnLst/>
              <a:rect l="0" t="0" r="0" b="0"/>
              <a:pathLst>
                <a:path w="63172" h="200042">
                  <a:moveTo>
                    <a:pt x="0" y="0"/>
                  </a:moveTo>
                  <a:lnTo>
                    <a:pt x="23718" y="43963"/>
                  </a:lnTo>
                  <a:lnTo>
                    <a:pt x="38436" y="99064"/>
                  </a:lnTo>
                  <a:lnTo>
                    <a:pt x="56130" y="157108"/>
                  </a:lnTo>
                  <a:lnTo>
                    <a:pt x="63171" y="2000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Freeform 145"/>
            <p:cNvSpPr/>
            <p:nvPr/>
          </p:nvSpPr>
          <p:spPr>
            <a:xfrm>
              <a:off x="6605442" y="3400704"/>
              <a:ext cx="150561" cy="203115"/>
            </a:xfrm>
            <a:custGeom>
              <a:avLst/>
              <a:gdLst/>
              <a:ahLst/>
              <a:cxnLst/>
              <a:rect l="0" t="0" r="0" b="0"/>
              <a:pathLst>
                <a:path w="150561" h="203115">
                  <a:moveTo>
                    <a:pt x="59096" y="0"/>
                  </a:moveTo>
                  <a:lnTo>
                    <a:pt x="35050" y="9576"/>
                  </a:lnTo>
                  <a:lnTo>
                    <a:pt x="20723" y="20244"/>
                  </a:lnTo>
                  <a:lnTo>
                    <a:pt x="9676" y="39023"/>
                  </a:lnTo>
                  <a:lnTo>
                    <a:pt x="0" y="75903"/>
                  </a:lnTo>
                  <a:lnTo>
                    <a:pt x="253" y="113347"/>
                  </a:lnTo>
                  <a:lnTo>
                    <a:pt x="6037" y="135774"/>
                  </a:lnTo>
                  <a:lnTo>
                    <a:pt x="28815" y="175649"/>
                  </a:lnTo>
                  <a:lnTo>
                    <a:pt x="43299" y="190370"/>
                  </a:lnTo>
                  <a:lnTo>
                    <a:pt x="61434" y="200812"/>
                  </a:lnTo>
                  <a:lnTo>
                    <a:pt x="81192" y="203114"/>
                  </a:lnTo>
                  <a:lnTo>
                    <a:pt x="91374" y="202090"/>
                  </a:lnTo>
                  <a:lnTo>
                    <a:pt x="112047" y="191593"/>
                  </a:lnTo>
                  <a:lnTo>
                    <a:pt x="122473" y="183881"/>
                  </a:lnTo>
                  <a:lnTo>
                    <a:pt x="137177" y="162834"/>
                  </a:lnTo>
                  <a:lnTo>
                    <a:pt x="146441" y="137881"/>
                  </a:lnTo>
                  <a:lnTo>
                    <a:pt x="150560" y="111194"/>
                  </a:lnTo>
                  <a:lnTo>
                    <a:pt x="146150" y="86854"/>
                  </a:lnTo>
                  <a:lnTo>
                    <a:pt x="124255" y="37044"/>
                  </a:lnTo>
                  <a:lnTo>
                    <a:pt x="107943" y="19194"/>
                  </a:lnTo>
                  <a:lnTo>
                    <a:pt x="85268" y="5687"/>
                  </a:lnTo>
                  <a:lnTo>
                    <a:pt x="6962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Freeform 146"/>
            <p:cNvSpPr/>
            <p:nvPr/>
          </p:nvSpPr>
          <p:spPr>
            <a:xfrm>
              <a:off x="6817955" y="3432290"/>
              <a:ext cx="208140" cy="208969"/>
            </a:xfrm>
            <a:custGeom>
              <a:avLst/>
              <a:gdLst/>
              <a:ahLst/>
              <a:cxnLst/>
              <a:rect l="0" t="0" r="0" b="0"/>
              <a:pathLst>
                <a:path w="208140" h="208969">
                  <a:moveTo>
                    <a:pt x="36097" y="0"/>
                  </a:moveTo>
                  <a:lnTo>
                    <a:pt x="20456" y="17980"/>
                  </a:lnTo>
                  <a:lnTo>
                    <a:pt x="4888" y="60353"/>
                  </a:lnTo>
                  <a:lnTo>
                    <a:pt x="0" y="89995"/>
                  </a:lnTo>
                  <a:lnTo>
                    <a:pt x="4994" y="132990"/>
                  </a:lnTo>
                  <a:lnTo>
                    <a:pt x="20772" y="173025"/>
                  </a:lnTo>
                  <a:lnTo>
                    <a:pt x="33575" y="192324"/>
                  </a:lnTo>
                  <a:lnTo>
                    <a:pt x="42604" y="198406"/>
                  </a:lnTo>
                  <a:lnTo>
                    <a:pt x="77669" y="206966"/>
                  </a:lnTo>
                  <a:lnTo>
                    <a:pt x="104096" y="208968"/>
                  </a:lnTo>
                  <a:lnTo>
                    <a:pt x="125201" y="203619"/>
                  </a:lnTo>
                  <a:lnTo>
                    <a:pt x="178505" y="173389"/>
                  </a:lnTo>
                  <a:lnTo>
                    <a:pt x="197485" y="145741"/>
                  </a:lnTo>
                  <a:lnTo>
                    <a:pt x="206481" y="125605"/>
                  </a:lnTo>
                  <a:lnTo>
                    <a:pt x="208139" y="104958"/>
                  </a:lnTo>
                  <a:lnTo>
                    <a:pt x="203807" y="85252"/>
                  </a:lnTo>
                  <a:lnTo>
                    <a:pt x="181961" y="53538"/>
                  </a:lnTo>
                  <a:lnTo>
                    <a:pt x="167606" y="40172"/>
                  </a:lnTo>
                  <a:lnTo>
                    <a:pt x="119619" y="18216"/>
                  </a:lnTo>
                  <a:lnTo>
                    <a:pt x="102073" y="17064"/>
                  </a:lnTo>
                  <a:lnTo>
                    <a:pt x="7821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Freeform 147"/>
            <p:cNvSpPr/>
            <p:nvPr/>
          </p:nvSpPr>
          <p:spPr>
            <a:xfrm>
              <a:off x="3645134" y="3937658"/>
              <a:ext cx="258608" cy="297912"/>
            </a:xfrm>
            <a:custGeom>
              <a:avLst/>
              <a:gdLst/>
              <a:ahLst/>
              <a:cxnLst/>
              <a:rect l="0" t="0" r="0" b="0"/>
              <a:pathLst>
                <a:path w="258608" h="297912">
                  <a:moveTo>
                    <a:pt x="145125" y="42114"/>
                  </a:moveTo>
                  <a:lnTo>
                    <a:pt x="150714" y="25346"/>
                  </a:lnTo>
                  <a:lnTo>
                    <a:pt x="147681" y="20407"/>
                  </a:lnTo>
                  <a:lnTo>
                    <a:pt x="131833" y="14918"/>
                  </a:lnTo>
                  <a:lnTo>
                    <a:pt x="123395" y="15795"/>
                  </a:lnTo>
                  <a:lnTo>
                    <a:pt x="71458" y="39466"/>
                  </a:lnTo>
                  <a:lnTo>
                    <a:pt x="47908" y="58617"/>
                  </a:lnTo>
                  <a:lnTo>
                    <a:pt x="27282" y="87168"/>
                  </a:lnTo>
                  <a:lnTo>
                    <a:pt x="5402" y="146169"/>
                  </a:lnTo>
                  <a:lnTo>
                    <a:pt x="0" y="189798"/>
                  </a:lnTo>
                  <a:lnTo>
                    <a:pt x="4976" y="213426"/>
                  </a:lnTo>
                  <a:lnTo>
                    <a:pt x="27234" y="253248"/>
                  </a:lnTo>
                  <a:lnTo>
                    <a:pt x="52872" y="278847"/>
                  </a:lnTo>
                  <a:lnTo>
                    <a:pt x="82696" y="295661"/>
                  </a:lnTo>
                  <a:lnTo>
                    <a:pt x="106460" y="297911"/>
                  </a:lnTo>
                  <a:lnTo>
                    <a:pt x="159844" y="289823"/>
                  </a:lnTo>
                  <a:lnTo>
                    <a:pt x="195890" y="280326"/>
                  </a:lnTo>
                  <a:lnTo>
                    <a:pt x="214870" y="267308"/>
                  </a:lnTo>
                  <a:lnTo>
                    <a:pt x="229935" y="249825"/>
                  </a:lnTo>
                  <a:lnTo>
                    <a:pt x="249138" y="206885"/>
                  </a:lnTo>
                  <a:lnTo>
                    <a:pt x="258607" y="153690"/>
                  </a:lnTo>
                  <a:lnTo>
                    <a:pt x="252072" y="106527"/>
                  </a:lnTo>
                  <a:lnTo>
                    <a:pt x="241674" y="75237"/>
                  </a:lnTo>
                  <a:lnTo>
                    <a:pt x="197461" y="21352"/>
                  </a:lnTo>
                  <a:lnTo>
                    <a:pt x="184763" y="9490"/>
                  </a:lnTo>
                  <a:lnTo>
                    <a:pt x="16618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Freeform 148"/>
            <p:cNvSpPr/>
            <p:nvPr/>
          </p:nvSpPr>
          <p:spPr>
            <a:xfrm>
              <a:off x="4064000" y="4011357"/>
              <a:ext cx="63172" cy="189514"/>
            </a:xfrm>
            <a:custGeom>
              <a:avLst/>
              <a:gdLst/>
              <a:ahLst/>
              <a:cxnLst/>
              <a:rect l="0" t="0" r="0" b="0"/>
              <a:pathLst>
                <a:path w="63172" h="189514">
                  <a:moveTo>
                    <a:pt x="0" y="0"/>
                  </a:moveTo>
                  <a:lnTo>
                    <a:pt x="23719" y="58617"/>
                  </a:lnTo>
                  <a:lnTo>
                    <a:pt x="38437" y="118857"/>
                  </a:lnTo>
                  <a:lnTo>
                    <a:pt x="52609" y="163858"/>
                  </a:lnTo>
                  <a:lnTo>
                    <a:pt x="63171" y="1895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" name="Freeform 149"/>
            <p:cNvSpPr/>
            <p:nvPr/>
          </p:nvSpPr>
          <p:spPr>
            <a:xfrm>
              <a:off x="3990300" y="3940488"/>
              <a:ext cx="326385" cy="313026"/>
            </a:xfrm>
            <a:custGeom>
              <a:avLst/>
              <a:gdLst/>
              <a:ahLst/>
              <a:cxnLst/>
              <a:rect l="0" t="0" r="0" b="0"/>
              <a:pathLst>
                <a:path w="326385" h="313026">
                  <a:moveTo>
                    <a:pt x="0" y="91926"/>
                  </a:moveTo>
                  <a:lnTo>
                    <a:pt x="20243" y="47963"/>
                  </a:lnTo>
                  <a:lnTo>
                    <a:pt x="39404" y="23268"/>
                  </a:lnTo>
                  <a:lnTo>
                    <a:pt x="65488" y="6722"/>
                  </a:lnTo>
                  <a:lnTo>
                    <a:pt x="101032" y="0"/>
                  </a:lnTo>
                  <a:lnTo>
                    <a:pt x="141200" y="3598"/>
                  </a:lnTo>
                  <a:lnTo>
                    <a:pt x="177148" y="17661"/>
                  </a:lnTo>
                  <a:lnTo>
                    <a:pt x="204437" y="36646"/>
                  </a:lnTo>
                  <a:lnTo>
                    <a:pt x="227340" y="62679"/>
                  </a:lnTo>
                  <a:lnTo>
                    <a:pt x="231109" y="72428"/>
                  </a:lnTo>
                  <a:lnTo>
                    <a:pt x="232177" y="92619"/>
                  </a:lnTo>
                  <a:lnTo>
                    <a:pt x="225632" y="110171"/>
                  </a:lnTo>
                  <a:lnTo>
                    <a:pt x="213755" y="125771"/>
                  </a:lnTo>
                  <a:lnTo>
                    <a:pt x="187337" y="146538"/>
                  </a:lnTo>
                  <a:lnTo>
                    <a:pt x="167489" y="156362"/>
                  </a:lnTo>
                  <a:lnTo>
                    <a:pt x="161962" y="162959"/>
                  </a:lnTo>
                  <a:lnTo>
                    <a:pt x="159448" y="170868"/>
                  </a:lnTo>
                  <a:lnTo>
                    <a:pt x="158941" y="179649"/>
                  </a:lnTo>
                  <a:lnTo>
                    <a:pt x="162113" y="187842"/>
                  </a:lnTo>
                  <a:lnTo>
                    <a:pt x="196390" y="224978"/>
                  </a:lnTo>
                  <a:lnTo>
                    <a:pt x="256379" y="264849"/>
                  </a:lnTo>
                  <a:lnTo>
                    <a:pt x="312028" y="306841"/>
                  </a:lnTo>
                  <a:lnTo>
                    <a:pt x="326384" y="31302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3" name="Group 162"/>
          <p:cNvGrpSpPr/>
          <p:nvPr/>
        </p:nvGrpSpPr>
        <p:grpSpPr>
          <a:xfrm>
            <a:off x="2087861" y="4579896"/>
            <a:ext cx="1470772" cy="468783"/>
            <a:chOff x="2087861" y="4579896"/>
            <a:chExt cx="1470772" cy="468783"/>
          </a:xfrm>
        </p:grpSpPr>
        <p:sp>
          <p:nvSpPr>
            <p:cNvPr id="152" name="Freeform 151"/>
            <p:cNvSpPr/>
            <p:nvPr/>
          </p:nvSpPr>
          <p:spPr>
            <a:xfrm>
              <a:off x="2245004" y="4661604"/>
              <a:ext cx="218665" cy="276830"/>
            </a:xfrm>
            <a:custGeom>
              <a:avLst/>
              <a:gdLst/>
              <a:ahLst/>
              <a:cxnLst/>
              <a:rect l="0" t="0" r="0" b="0"/>
              <a:pathLst>
                <a:path w="218665" h="276830">
                  <a:moveTo>
                    <a:pt x="18622" y="34105"/>
                  </a:moveTo>
                  <a:lnTo>
                    <a:pt x="3968" y="78068"/>
                  </a:lnTo>
                  <a:lnTo>
                    <a:pt x="1834" y="79792"/>
                  </a:lnTo>
                  <a:lnTo>
                    <a:pt x="411" y="76261"/>
                  </a:lnTo>
                  <a:lnTo>
                    <a:pt x="0" y="59860"/>
                  </a:lnTo>
                  <a:lnTo>
                    <a:pt x="3717" y="36973"/>
                  </a:lnTo>
                  <a:lnTo>
                    <a:pt x="8685" y="27829"/>
                  </a:lnTo>
                  <a:lnTo>
                    <a:pt x="23565" y="14548"/>
                  </a:lnTo>
                  <a:lnTo>
                    <a:pt x="51672" y="495"/>
                  </a:lnTo>
                  <a:lnTo>
                    <a:pt x="61713" y="0"/>
                  </a:lnTo>
                  <a:lnTo>
                    <a:pt x="82227" y="5689"/>
                  </a:lnTo>
                  <a:lnTo>
                    <a:pt x="96804" y="19137"/>
                  </a:lnTo>
                  <a:lnTo>
                    <a:pt x="121283" y="56365"/>
                  </a:lnTo>
                  <a:lnTo>
                    <a:pt x="130539" y="98283"/>
                  </a:lnTo>
                  <a:lnTo>
                    <a:pt x="133281" y="147748"/>
                  </a:lnTo>
                  <a:lnTo>
                    <a:pt x="125803" y="200053"/>
                  </a:lnTo>
                  <a:lnTo>
                    <a:pt x="115240" y="232234"/>
                  </a:lnTo>
                  <a:lnTo>
                    <a:pt x="96643" y="257107"/>
                  </a:lnTo>
                  <a:lnTo>
                    <a:pt x="79035" y="272037"/>
                  </a:lnTo>
                  <a:lnTo>
                    <a:pt x="69426" y="275785"/>
                  </a:lnTo>
                  <a:lnTo>
                    <a:pt x="49391" y="276829"/>
                  </a:lnTo>
                  <a:lnTo>
                    <a:pt x="31907" y="270275"/>
                  </a:lnTo>
                  <a:lnTo>
                    <a:pt x="23970" y="265251"/>
                  </a:lnTo>
                  <a:lnTo>
                    <a:pt x="12030" y="250311"/>
                  </a:lnTo>
                  <a:lnTo>
                    <a:pt x="7209" y="241413"/>
                  </a:lnTo>
                  <a:lnTo>
                    <a:pt x="4971" y="219049"/>
                  </a:lnTo>
                  <a:lnTo>
                    <a:pt x="6012" y="206534"/>
                  </a:lnTo>
                  <a:lnTo>
                    <a:pt x="16527" y="186390"/>
                  </a:lnTo>
                  <a:lnTo>
                    <a:pt x="24245" y="177742"/>
                  </a:lnTo>
                  <a:lnTo>
                    <a:pt x="32899" y="173147"/>
                  </a:lnTo>
                  <a:lnTo>
                    <a:pt x="51874" y="171161"/>
                  </a:lnTo>
                  <a:lnTo>
                    <a:pt x="82287" y="176620"/>
                  </a:lnTo>
                  <a:lnTo>
                    <a:pt x="145008" y="204795"/>
                  </a:lnTo>
                  <a:lnTo>
                    <a:pt x="176563" y="216221"/>
                  </a:lnTo>
                  <a:lnTo>
                    <a:pt x="185917" y="216347"/>
                  </a:lnTo>
                  <a:lnTo>
                    <a:pt x="202550" y="210248"/>
                  </a:lnTo>
                  <a:lnTo>
                    <a:pt x="211502" y="202858"/>
                  </a:lnTo>
                  <a:lnTo>
                    <a:pt x="218664" y="19203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3" name="Freeform 152"/>
            <p:cNvSpPr/>
            <p:nvPr/>
          </p:nvSpPr>
          <p:spPr>
            <a:xfrm>
              <a:off x="2087861" y="4579896"/>
              <a:ext cx="443532" cy="425406"/>
            </a:xfrm>
            <a:custGeom>
              <a:avLst/>
              <a:gdLst/>
              <a:ahLst/>
              <a:cxnLst/>
              <a:rect l="0" t="0" r="0" b="0"/>
              <a:pathLst>
                <a:path w="443532" h="425406">
                  <a:moveTo>
                    <a:pt x="249465" y="0"/>
                  </a:moveTo>
                  <a:lnTo>
                    <a:pt x="227108" y="11178"/>
                  </a:lnTo>
                  <a:lnTo>
                    <a:pt x="203654" y="13547"/>
                  </a:lnTo>
                  <a:lnTo>
                    <a:pt x="164142" y="14542"/>
                  </a:lnTo>
                  <a:lnTo>
                    <a:pt x="139014" y="20501"/>
                  </a:lnTo>
                  <a:lnTo>
                    <a:pt x="111714" y="37010"/>
                  </a:lnTo>
                  <a:lnTo>
                    <a:pt x="51773" y="87460"/>
                  </a:lnTo>
                  <a:lnTo>
                    <a:pt x="32182" y="116771"/>
                  </a:lnTo>
                  <a:lnTo>
                    <a:pt x="7645" y="179068"/>
                  </a:lnTo>
                  <a:lnTo>
                    <a:pt x="0" y="216834"/>
                  </a:lnTo>
                  <a:lnTo>
                    <a:pt x="551" y="246109"/>
                  </a:lnTo>
                  <a:lnTo>
                    <a:pt x="20689" y="304461"/>
                  </a:lnTo>
                  <a:lnTo>
                    <a:pt x="43661" y="338864"/>
                  </a:lnTo>
                  <a:lnTo>
                    <a:pt x="66173" y="361017"/>
                  </a:lnTo>
                  <a:lnTo>
                    <a:pt x="127914" y="396513"/>
                  </a:lnTo>
                  <a:lnTo>
                    <a:pt x="181868" y="416232"/>
                  </a:lnTo>
                  <a:lnTo>
                    <a:pt x="217738" y="425405"/>
                  </a:lnTo>
                  <a:lnTo>
                    <a:pt x="274307" y="422329"/>
                  </a:lnTo>
                  <a:lnTo>
                    <a:pt x="330281" y="415786"/>
                  </a:lnTo>
                  <a:lnTo>
                    <a:pt x="358679" y="400966"/>
                  </a:lnTo>
                  <a:lnTo>
                    <a:pt x="389234" y="373828"/>
                  </a:lnTo>
                  <a:lnTo>
                    <a:pt x="414681" y="335886"/>
                  </a:lnTo>
                  <a:lnTo>
                    <a:pt x="438694" y="273651"/>
                  </a:lnTo>
                  <a:lnTo>
                    <a:pt x="443531" y="252644"/>
                  </a:lnTo>
                  <a:lnTo>
                    <a:pt x="437105" y="204323"/>
                  </a:lnTo>
                  <a:lnTo>
                    <a:pt x="424570" y="150324"/>
                  </a:lnTo>
                  <a:lnTo>
                    <a:pt x="408713" y="122270"/>
                  </a:lnTo>
                  <a:lnTo>
                    <a:pt x="363007" y="71878"/>
                  </a:lnTo>
                  <a:lnTo>
                    <a:pt x="310243" y="37484"/>
                  </a:lnTo>
                  <a:lnTo>
                    <a:pt x="28105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4" name="Freeform 153"/>
            <p:cNvSpPr/>
            <p:nvPr/>
          </p:nvSpPr>
          <p:spPr>
            <a:xfrm>
              <a:off x="2613017" y="4678204"/>
              <a:ext cx="226970" cy="354418"/>
            </a:xfrm>
            <a:custGeom>
              <a:avLst/>
              <a:gdLst/>
              <a:ahLst/>
              <a:cxnLst/>
              <a:rect l="0" t="0" r="0" b="0"/>
              <a:pathLst>
                <a:path w="226970" h="354418">
                  <a:moveTo>
                    <a:pt x="50692" y="354417"/>
                  </a:moveTo>
                  <a:lnTo>
                    <a:pt x="50692" y="295800"/>
                  </a:lnTo>
                  <a:lnTo>
                    <a:pt x="39240" y="239204"/>
                  </a:lnTo>
                  <a:lnTo>
                    <a:pt x="25943" y="185430"/>
                  </a:lnTo>
                  <a:lnTo>
                    <a:pt x="19288" y="128058"/>
                  </a:lnTo>
                  <a:lnTo>
                    <a:pt x="4630" y="70842"/>
                  </a:lnTo>
                  <a:lnTo>
                    <a:pt x="0" y="33179"/>
                  </a:lnTo>
                  <a:lnTo>
                    <a:pt x="5155" y="12383"/>
                  </a:lnTo>
                  <a:lnTo>
                    <a:pt x="9806" y="3562"/>
                  </a:lnTo>
                  <a:lnTo>
                    <a:pt x="15246" y="21"/>
                  </a:lnTo>
                  <a:lnTo>
                    <a:pt x="21212" y="0"/>
                  </a:lnTo>
                  <a:lnTo>
                    <a:pt x="83017" y="21223"/>
                  </a:lnTo>
                  <a:lnTo>
                    <a:pt x="100544" y="34366"/>
                  </a:lnTo>
                  <a:lnTo>
                    <a:pt x="161370" y="87450"/>
                  </a:lnTo>
                  <a:lnTo>
                    <a:pt x="204967" y="144442"/>
                  </a:lnTo>
                  <a:lnTo>
                    <a:pt x="220536" y="181198"/>
                  </a:lnTo>
                  <a:lnTo>
                    <a:pt x="226969" y="221725"/>
                  </a:lnTo>
                  <a:lnTo>
                    <a:pt x="222234" y="243190"/>
                  </a:lnTo>
                  <a:lnTo>
                    <a:pt x="211161" y="260530"/>
                  </a:lnTo>
                  <a:lnTo>
                    <a:pt x="185196" y="282275"/>
                  </a:lnTo>
                  <a:lnTo>
                    <a:pt x="134609" y="304565"/>
                  </a:lnTo>
                  <a:lnTo>
                    <a:pt x="113725" y="305744"/>
                  </a:lnTo>
                  <a:lnTo>
                    <a:pt x="95084" y="302369"/>
                  </a:lnTo>
                  <a:lnTo>
                    <a:pt x="71749" y="29124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5" name="Freeform 154"/>
            <p:cNvSpPr/>
            <p:nvPr/>
          </p:nvSpPr>
          <p:spPr>
            <a:xfrm>
              <a:off x="2895336" y="4898611"/>
              <a:ext cx="21058" cy="81369"/>
            </a:xfrm>
            <a:custGeom>
              <a:avLst/>
              <a:gdLst/>
              <a:ahLst/>
              <a:cxnLst/>
              <a:rect l="0" t="0" r="0" b="0"/>
              <a:pathLst>
                <a:path w="21058" h="81369">
                  <a:moveTo>
                    <a:pt x="0" y="18197"/>
                  </a:moveTo>
                  <a:lnTo>
                    <a:pt x="6066" y="0"/>
                  </a:lnTo>
                  <a:lnTo>
                    <a:pt x="3476" y="7770"/>
                  </a:lnTo>
                  <a:lnTo>
                    <a:pt x="6619" y="37464"/>
                  </a:lnTo>
                  <a:lnTo>
                    <a:pt x="21057" y="8136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6" name="Freeform 155"/>
            <p:cNvSpPr/>
            <p:nvPr/>
          </p:nvSpPr>
          <p:spPr>
            <a:xfrm>
              <a:off x="2874279" y="4790466"/>
              <a:ext cx="10530" cy="31587"/>
            </a:xfrm>
            <a:custGeom>
              <a:avLst/>
              <a:gdLst/>
              <a:ahLst/>
              <a:cxnLst/>
              <a:rect l="0" t="0" r="0" b="0"/>
              <a:pathLst>
                <a:path w="10530" h="31587">
                  <a:moveTo>
                    <a:pt x="10529" y="0"/>
                  </a:move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7" name="Freeform 156"/>
            <p:cNvSpPr/>
            <p:nvPr/>
          </p:nvSpPr>
          <p:spPr>
            <a:xfrm>
              <a:off x="2947979" y="4790466"/>
              <a:ext cx="105286" cy="217482"/>
            </a:xfrm>
            <a:custGeom>
              <a:avLst/>
              <a:gdLst/>
              <a:ahLst/>
              <a:cxnLst/>
              <a:rect l="0" t="0" r="0" b="0"/>
              <a:pathLst>
                <a:path w="105286" h="217482">
                  <a:moveTo>
                    <a:pt x="0" y="115813"/>
                  </a:moveTo>
                  <a:lnTo>
                    <a:pt x="34747" y="169688"/>
                  </a:lnTo>
                  <a:lnTo>
                    <a:pt x="61233" y="215672"/>
                  </a:lnTo>
                  <a:lnTo>
                    <a:pt x="66558" y="217481"/>
                  </a:lnTo>
                  <a:lnTo>
                    <a:pt x="71278" y="215177"/>
                  </a:lnTo>
                  <a:lnTo>
                    <a:pt x="79642" y="203259"/>
                  </a:lnTo>
                  <a:lnTo>
                    <a:pt x="89758" y="175648"/>
                  </a:lnTo>
                  <a:lnTo>
                    <a:pt x="93769" y="121870"/>
                  </a:lnTo>
                  <a:lnTo>
                    <a:pt x="94561" y="60858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8" name="Freeform 157"/>
            <p:cNvSpPr/>
            <p:nvPr/>
          </p:nvSpPr>
          <p:spPr>
            <a:xfrm>
              <a:off x="3126963" y="4948394"/>
              <a:ext cx="24971" cy="73700"/>
            </a:xfrm>
            <a:custGeom>
              <a:avLst/>
              <a:gdLst/>
              <a:ahLst/>
              <a:cxnLst/>
              <a:rect l="0" t="0" r="0" b="0"/>
              <a:pathLst>
                <a:path w="24971" h="73700">
                  <a:moveTo>
                    <a:pt x="0" y="0"/>
                  </a:moveTo>
                  <a:lnTo>
                    <a:pt x="23720" y="43962"/>
                  </a:lnTo>
                  <a:lnTo>
                    <a:pt x="24970" y="57753"/>
                  </a:lnTo>
                  <a:lnTo>
                    <a:pt x="21057" y="736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Freeform 158"/>
            <p:cNvSpPr/>
            <p:nvPr/>
          </p:nvSpPr>
          <p:spPr>
            <a:xfrm>
              <a:off x="3137492" y="4832580"/>
              <a:ext cx="10529" cy="10530"/>
            </a:xfrm>
            <a:custGeom>
              <a:avLst/>
              <a:gdLst/>
              <a:ahLst/>
              <a:cxnLst/>
              <a:rect l="0" t="0" r="0" b="0"/>
              <a:pathLst>
                <a:path w="10529" h="10530">
                  <a:moveTo>
                    <a:pt x="10528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Freeform 159"/>
            <p:cNvSpPr/>
            <p:nvPr/>
          </p:nvSpPr>
          <p:spPr>
            <a:xfrm>
              <a:off x="3213561" y="4669055"/>
              <a:ext cx="119896" cy="363617"/>
            </a:xfrm>
            <a:custGeom>
              <a:avLst/>
              <a:gdLst/>
              <a:ahLst/>
              <a:cxnLst/>
              <a:rect l="0" t="0" r="0" b="0"/>
              <a:pathLst>
                <a:path w="119896" h="363617">
                  <a:moveTo>
                    <a:pt x="81858" y="300395"/>
                  </a:moveTo>
                  <a:lnTo>
                    <a:pt x="78739" y="257704"/>
                  </a:lnTo>
                  <a:lnTo>
                    <a:pt x="72283" y="238138"/>
                  </a:lnTo>
                  <a:lnTo>
                    <a:pt x="61615" y="221642"/>
                  </a:lnTo>
                  <a:lnTo>
                    <a:pt x="54325" y="217478"/>
                  </a:lnTo>
                  <a:lnTo>
                    <a:pt x="36866" y="215970"/>
                  </a:lnTo>
                  <a:lnTo>
                    <a:pt x="29637" y="219545"/>
                  </a:lnTo>
                  <a:lnTo>
                    <a:pt x="18484" y="232877"/>
                  </a:lnTo>
                  <a:lnTo>
                    <a:pt x="5629" y="260113"/>
                  </a:lnTo>
                  <a:lnTo>
                    <a:pt x="0" y="295998"/>
                  </a:lnTo>
                  <a:lnTo>
                    <a:pt x="3922" y="330678"/>
                  </a:lnTo>
                  <a:lnTo>
                    <a:pt x="12515" y="349339"/>
                  </a:lnTo>
                  <a:lnTo>
                    <a:pt x="18082" y="357591"/>
                  </a:lnTo>
                  <a:lnTo>
                    <a:pt x="26473" y="361923"/>
                  </a:lnTo>
                  <a:lnTo>
                    <a:pt x="48274" y="363616"/>
                  </a:lnTo>
                  <a:lnTo>
                    <a:pt x="58298" y="358920"/>
                  </a:lnTo>
                  <a:lnTo>
                    <a:pt x="75677" y="341224"/>
                  </a:lnTo>
                  <a:lnTo>
                    <a:pt x="101639" y="289698"/>
                  </a:lnTo>
                  <a:lnTo>
                    <a:pt x="119125" y="236032"/>
                  </a:lnTo>
                  <a:lnTo>
                    <a:pt x="119895" y="180534"/>
                  </a:lnTo>
                  <a:lnTo>
                    <a:pt x="115355" y="130740"/>
                  </a:lnTo>
                  <a:lnTo>
                    <a:pt x="108232" y="72691"/>
                  </a:lnTo>
                  <a:lnTo>
                    <a:pt x="94390" y="21364"/>
                  </a:lnTo>
                  <a:lnTo>
                    <a:pt x="83139" y="2466"/>
                  </a:lnTo>
                  <a:lnTo>
                    <a:pt x="78033" y="0"/>
                  </a:lnTo>
                  <a:lnTo>
                    <a:pt x="73458" y="1866"/>
                  </a:lnTo>
                  <a:lnTo>
                    <a:pt x="69239" y="6619"/>
                  </a:lnTo>
                  <a:lnTo>
                    <a:pt x="64552" y="24379"/>
                  </a:lnTo>
                  <a:lnTo>
                    <a:pt x="62465" y="87403"/>
                  </a:lnTo>
                  <a:lnTo>
                    <a:pt x="69232" y="142683"/>
                  </a:lnTo>
                  <a:lnTo>
                    <a:pt x="79459" y="204281"/>
                  </a:lnTo>
                  <a:lnTo>
                    <a:pt x="92606" y="244365"/>
                  </a:lnTo>
                  <a:lnTo>
                    <a:pt x="102915" y="26881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Freeform 160"/>
            <p:cNvSpPr/>
            <p:nvPr/>
          </p:nvSpPr>
          <p:spPr>
            <a:xfrm>
              <a:off x="3358590" y="4851477"/>
              <a:ext cx="200043" cy="197202"/>
            </a:xfrm>
            <a:custGeom>
              <a:avLst/>
              <a:gdLst/>
              <a:ahLst/>
              <a:cxnLst/>
              <a:rect l="0" t="0" r="0" b="0"/>
              <a:pathLst>
                <a:path w="200043" h="197202">
                  <a:moveTo>
                    <a:pt x="0" y="65331"/>
                  </a:moveTo>
                  <a:lnTo>
                    <a:pt x="11179" y="82098"/>
                  </a:lnTo>
                  <a:lnTo>
                    <a:pt x="17981" y="85868"/>
                  </a:lnTo>
                  <a:lnTo>
                    <a:pt x="34898" y="86937"/>
                  </a:lnTo>
                  <a:lnTo>
                    <a:pt x="95048" y="71782"/>
                  </a:lnTo>
                  <a:lnTo>
                    <a:pt x="112824" y="58839"/>
                  </a:lnTo>
                  <a:lnTo>
                    <a:pt x="127353" y="41389"/>
                  </a:lnTo>
                  <a:lnTo>
                    <a:pt x="137710" y="21935"/>
                  </a:lnTo>
                  <a:lnTo>
                    <a:pt x="137430" y="14174"/>
                  </a:lnTo>
                  <a:lnTo>
                    <a:pt x="133734" y="7829"/>
                  </a:lnTo>
                  <a:lnTo>
                    <a:pt x="127761" y="2430"/>
                  </a:lnTo>
                  <a:lnTo>
                    <a:pt x="119099" y="0"/>
                  </a:lnTo>
                  <a:lnTo>
                    <a:pt x="96997" y="420"/>
                  </a:lnTo>
                  <a:lnTo>
                    <a:pt x="63835" y="12823"/>
                  </a:lnTo>
                  <a:lnTo>
                    <a:pt x="37372" y="31316"/>
                  </a:lnTo>
                  <a:lnTo>
                    <a:pt x="20302" y="57202"/>
                  </a:lnTo>
                  <a:lnTo>
                    <a:pt x="17992" y="80046"/>
                  </a:lnTo>
                  <a:lnTo>
                    <a:pt x="22035" y="103456"/>
                  </a:lnTo>
                  <a:lnTo>
                    <a:pt x="37465" y="129790"/>
                  </a:lnTo>
                  <a:lnTo>
                    <a:pt x="70503" y="166814"/>
                  </a:lnTo>
                  <a:lnTo>
                    <a:pt x="96929" y="182487"/>
                  </a:lnTo>
                  <a:lnTo>
                    <a:pt x="156018" y="193583"/>
                  </a:lnTo>
                  <a:lnTo>
                    <a:pt x="175796" y="197201"/>
                  </a:lnTo>
                  <a:lnTo>
                    <a:pt x="200042" y="19167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Freeform 161"/>
            <p:cNvSpPr/>
            <p:nvPr/>
          </p:nvSpPr>
          <p:spPr>
            <a:xfrm>
              <a:off x="2674238" y="5001036"/>
              <a:ext cx="52643" cy="10530"/>
            </a:xfrm>
            <a:custGeom>
              <a:avLst/>
              <a:gdLst/>
              <a:ahLst/>
              <a:cxnLst/>
              <a:rect l="0" t="0" r="0" b="0"/>
              <a:pathLst>
                <a:path w="52643" h="10530">
                  <a:moveTo>
                    <a:pt x="0" y="10529"/>
                  </a:moveTo>
                  <a:lnTo>
                    <a:pt x="5264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64" name="Freeform 163"/>
          <p:cNvSpPr/>
          <p:nvPr/>
        </p:nvSpPr>
        <p:spPr>
          <a:xfrm>
            <a:off x="389554" y="3042735"/>
            <a:ext cx="136871" cy="10530"/>
          </a:xfrm>
          <a:custGeom>
            <a:avLst/>
            <a:gdLst/>
            <a:ahLst/>
            <a:cxnLst/>
            <a:rect l="0" t="0" r="0" b="0"/>
            <a:pathLst>
              <a:path w="136871" h="10530">
                <a:moveTo>
                  <a:pt x="136870" y="0"/>
                </a:moveTo>
                <a:lnTo>
                  <a:pt x="99392" y="8334"/>
                </a:lnTo>
                <a:lnTo>
                  <a:pt x="42380" y="10095"/>
                </a:lnTo>
                <a:lnTo>
                  <a:pt x="0" y="10529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831751" y="268620"/>
            <a:ext cx="1105493" cy="765583"/>
            <a:chOff x="831751" y="268620"/>
            <a:chExt cx="1105493" cy="765583"/>
          </a:xfrm>
        </p:grpSpPr>
        <p:sp>
          <p:nvSpPr>
            <p:cNvPr id="2" name="Freeform 1"/>
            <p:cNvSpPr/>
            <p:nvPr/>
          </p:nvSpPr>
          <p:spPr>
            <a:xfrm>
              <a:off x="1126549" y="268620"/>
              <a:ext cx="246888" cy="310448"/>
            </a:xfrm>
            <a:custGeom>
              <a:avLst/>
              <a:gdLst/>
              <a:ahLst/>
              <a:cxnLst/>
              <a:rect l="0" t="0" r="0" b="0"/>
              <a:pathLst>
                <a:path w="246888" h="310448">
                  <a:moveTo>
                    <a:pt x="0" y="15649"/>
                  </a:moveTo>
                  <a:lnTo>
                    <a:pt x="37478" y="23982"/>
                  </a:lnTo>
                  <a:lnTo>
                    <a:pt x="75445" y="22407"/>
                  </a:lnTo>
                  <a:lnTo>
                    <a:pt x="130196" y="16984"/>
                  </a:lnTo>
                  <a:lnTo>
                    <a:pt x="191753" y="7491"/>
                  </a:lnTo>
                  <a:lnTo>
                    <a:pt x="240518" y="0"/>
                  </a:lnTo>
                  <a:lnTo>
                    <a:pt x="245743" y="1707"/>
                  </a:lnTo>
                  <a:lnTo>
                    <a:pt x="246887" y="6354"/>
                  </a:lnTo>
                  <a:lnTo>
                    <a:pt x="245310" y="12962"/>
                  </a:lnTo>
                  <a:lnTo>
                    <a:pt x="231911" y="33440"/>
                  </a:lnTo>
                  <a:lnTo>
                    <a:pt x="192739" y="86510"/>
                  </a:lnTo>
                  <a:lnTo>
                    <a:pt x="157890" y="149950"/>
                  </a:lnTo>
                  <a:lnTo>
                    <a:pt x="122827" y="205993"/>
                  </a:lnTo>
                  <a:lnTo>
                    <a:pt x="87737" y="266825"/>
                  </a:lnTo>
                  <a:lnTo>
                    <a:pt x="73699" y="31044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842279" y="610652"/>
              <a:ext cx="642240" cy="10530"/>
            </a:xfrm>
            <a:custGeom>
              <a:avLst/>
              <a:gdLst/>
              <a:ahLst/>
              <a:cxnLst/>
              <a:rect l="0" t="0" r="0" b="0"/>
              <a:pathLst>
                <a:path w="642240" h="10530">
                  <a:moveTo>
                    <a:pt x="642239" y="0"/>
                  </a:moveTo>
                  <a:lnTo>
                    <a:pt x="583622" y="0"/>
                  </a:lnTo>
                  <a:lnTo>
                    <a:pt x="529448" y="0"/>
                  </a:lnTo>
                  <a:lnTo>
                    <a:pt x="476806" y="3120"/>
                  </a:lnTo>
                  <a:lnTo>
                    <a:pt x="426677" y="9065"/>
                  </a:lnTo>
                  <a:lnTo>
                    <a:pt x="371714" y="10240"/>
                  </a:lnTo>
                  <a:lnTo>
                    <a:pt x="312678" y="10472"/>
                  </a:lnTo>
                  <a:lnTo>
                    <a:pt x="262271" y="10512"/>
                  </a:lnTo>
                  <a:lnTo>
                    <a:pt x="210291" y="10524"/>
                  </a:lnTo>
                  <a:lnTo>
                    <a:pt x="160965" y="10527"/>
                  </a:lnTo>
                  <a:lnTo>
                    <a:pt x="102376" y="10529"/>
                  </a:lnTo>
                  <a:lnTo>
                    <a:pt x="46912" y="10529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831751" y="62118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971914" y="747523"/>
              <a:ext cx="7237" cy="273742"/>
            </a:xfrm>
            <a:custGeom>
              <a:avLst/>
              <a:gdLst/>
              <a:ahLst/>
              <a:cxnLst/>
              <a:rect l="0" t="0" r="0" b="0"/>
              <a:pathLst>
                <a:path w="7237" h="273742">
                  <a:moveTo>
                    <a:pt x="7236" y="0"/>
                  </a:moveTo>
                  <a:lnTo>
                    <a:pt x="0" y="27556"/>
                  </a:lnTo>
                  <a:lnTo>
                    <a:pt x="477" y="80659"/>
                  </a:lnTo>
                  <a:lnTo>
                    <a:pt x="5901" y="131226"/>
                  </a:lnTo>
                  <a:lnTo>
                    <a:pt x="5802" y="192341"/>
                  </a:lnTo>
                  <a:lnTo>
                    <a:pt x="1970" y="240634"/>
                  </a:lnTo>
                  <a:lnTo>
                    <a:pt x="7236" y="2737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060032" y="789637"/>
              <a:ext cx="176000" cy="244566"/>
            </a:xfrm>
            <a:custGeom>
              <a:avLst/>
              <a:gdLst/>
              <a:ahLst/>
              <a:cxnLst/>
              <a:rect l="0" t="0" r="0" b="0"/>
              <a:pathLst>
                <a:path w="176000" h="244566">
                  <a:moveTo>
                    <a:pt x="108631" y="10528"/>
                  </a:moveTo>
                  <a:lnTo>
                    <a:pt x="77349" y="20104"/>
                  </a:lnTo>
                  <a:lnTo>
                    <a:pt x="38943" y="49932"/>
                  </a:lnTo>
                  <a:lnTo>
                    <a:pt x="17533" y="76016"/>
                  </a:lnTo>
                  <a:lnTo>
                    <a:pt x="1960" y="117150"/>
                  </a:lnTo>
                  <a:lnTo>
                    <a:pt x="0" y="143313"/>
                  </a:lnTo>
                  <a:lnTo>
                    <a:pt x="8274" y="188706"/>
                  </a:lnTo>
                  <a:lnTo>
                    <a:pt x="23393" y="220859"/>
                  </a:lnTo>
                  <a:lnTo>
                    <a:pt x="39162" y="235810"/>
                  </a:lnTo>
                  <a:lnTo>
                    <a:pt x="48280" y="241435"/>
                  </a:lnTo>
                  <a:lnTo>
                    <a:pt x="70890" y="244565"/>
                  </a:lnTo>
                  <a:lnTo>
                    <a:pt x="94197" y="240886"/>
                  </a:lnTo>
                  <a:lnTo>
                    <a:pt x="120472" y="225662"/>
                  </a:lnTo>
                  <a:lnTo>
                    <a:pt x="135730" y="212988"/>
                  </a:lnTo>
                  <a:lnTo>
                    <a:pt x="151885" y="187110"/>
                  </a:lnTo>
                  <a:lnTo>
                    <a:pt x="175103" y="126131"/>
                  </a:lnTo>
                  <a:lnTo>
                    <a:pt x="175999" y="105191"/>
                  </a:lnTo>
                  <a:lnTo>
                    <a:pt x="167042" y="57563"/>
                  </a:lnTo>
                  <a:lnTo>
                    <a:pt x="151804" y="28104"/>
                  </a:lnTo>
                  <a:lnTo>
                    <a:pt x="11915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287473" y="789637"/>
              <a:ext cx="161478" cy="204430"/>
            </a:xfrm>
            <a:custGeom>
              <a:avLst/>
              <a:gdLst/>
              <a:ahLst/>
              <a:cxnLst/>
              <a:rect l="0" t="0" r="0" b="0"/>
              <a:pathLst>
                <a:path w="161478" h="204430">
                  <a:moveTo>
                    <a:pt x="91760" y="0"/>
                  </a:moveTo>
                  <a:lnTo>
                    <a:pt x="69403" y="0"/>
                  </a:lnTo>
                  <a:lnTo>
                    <a:pt x="60478" y="3509"/>
                  </a:lnTo>
                  <a:lnTo>
                    <a:pt x="44321" y="16767"/>
                  </a:lnTo>
                  <a:lnTo>
                    <a:pt x="16055" y="53875"/>
                  </a:lnTo>
                  <a:lnTo>
                    <a:pt x="3168" y="85763"/>
                  </a:lnTo>
                  <a:lnTo>
                    <a:pt x="0" y="124327"/>
                  </a:lnTo>
                  <a:lnTo>
                    <a:pt x="7120" y="164219"/>
                  </a:lnTo>
                  <a:lnTo>
                    <a:pt x="17487" y="187630"/>
                  </a:lnTo>
                  <a:lnTo>
                    <a:pt x="25867" y="195277"/>
                  </a:lnTo>
                  <a:lnTo>
                    <a:pt x="47656" y="203773"/>
                  </a:lnTo>
                  <a:lnTo>
                    <a:pt x="69818" y="204429"/>
                  </a:lnTo>
                  <a:lnTo>
                    <a:pt x="90197" y="199652"/>
                  </a:lnTo>
                  <a:lnTo>
                    <a:pt x="107053" y="189730"/>
                  </a:lnTo>
                  <a:lnTo>
                    <a:pt x="151223" y="135965"/>
                  </a:lnTo>
                  <a:lnTo>
                    <a:pt x="159132" y="112291"/>
                  </a:lnTo>
                  <a:lnTo>
                    <a:pt x="161477" y="87342"/>
                  </a:lnTo>
                  <a:lnTo>
                    <a:pt x="158620" y="64555"/>
                  </a:lnTo>
                  <a:lnTo>
                    <a:pt x="150331" y="45849"/>
                  </a:lnTo>
                  <a:lnTo>
                    <a:pt x="137679" y="29736"/>
                  </a:lnTo>
                  <a:lnTo>
                    <a:pt x="111994" y="9850"/>
                  </a:lnTo>
                  <a:lnTo>
                    <a:pt x="81231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789844" y="547481"/>
              <a:ext cx="84229" cy="21058"/>
            </a:xfrm>
            <a:custGeom>
              <a:avLst/>
              <a:gdLst/>
              <a:ahLst/>
              <a:cxnLst/>
              <a:rect l="0" t="0" r="0" b="0"/>
              <a:pathLst>
                <a:path w="84229" h="21058">
                  <a:moveTo>
                    <a:pt x="84228" y="0"/>
                  </a:moveTo>
                  <a:lnTo>
                    <a:pt x="23355" y="18212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842487" y="642238"/>
              <a:ext cx="94757" cy="1"/>
            </a:xfrm>
            <a:custGeom>
              <a:avLst/>
              <a:gdLst/>
              <a:ahLst/>
              <a:cxnLst/>
              <a:rect l="0" t="0" r="0" b="0"/>
              <a:pathLst>
                <a:path w="94757" h="1">
                  <a:moveTo>
                    <a:pt x="94756" y="0"/>
                  </a:moveTo>
                  <a:lnTo>
                    <a:pt x="36139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2474197" y="303233"/>
            <a:ext cx="963757" cy="607879"/>
            <a:chOff x="2474197" y="303233"/>
            <a:chExt cx="963757" cy="607879"/>
          </a:xfrm>
        </p:grpSpPr>
        <p:sp>
          <p:nvSpPr>
            <p:cNvPr id="11" name="Freeform 10"/>
            <p:cNvSpPr/>
            <p:nvPr/>
          </p:nvSpPr>
          <p:spPr>
            <a:xfrm>
              <a:off x="2474197" y="303233"/>
              <a:ext cx="461274" cy="602218"/>
            </a:xfrm>
            <a:custGeom>
              <a:avLst/>
              <a:gdLst/>
              <a:ahLst/>
              <a:cxnLst/>
              <a:rect l="0" t="0" r="0" b="0"/>
              <a:pathLst>
                <a:path w="461274" h="602218">
                  <a:moveTo>
                    <a:pt x="0" y="2093"/>
                  </a:moveTo>
                  <a:lnTo>
                    <a:pt x="11178" y="13271"/>
                  </a:lnTo>
                  <a:lnTo>
                    <a:pt x="40486" y="25812"/>
                  </a:lnTo>
                  <a:lnTo>
                    <a:pt x="99547" y="33294"/>
                  </a:lnTo>
                  <a:lnTo>
                    <a:pt x="157487" y="41705"/>
                  </a:lnTo>
                  <a:lnTo>
                    <a:pt x="219581" y="49302"/>
                  </a:lnTo>
                  <a:lnTo>
                    <a:pt x="270821" y="47536"/>
                  </a:lnTo>
                  <a:lnTo>
                    <a:pt x="330962" y="43695"/>
                  </a:lnTo>
                  <a:lnTo>
                    <a:pt x="388771" y="29639"/>
                  </a:lnTo>
                  <a:lnTo>
                    <a:pt x="442093" y="4218"/>
                  </a:lnTo>
                  <a:lnTo>
                    <a:pt x="452656" y="0"/>
                  </a:lnTo>
                  <a:lnTo>
                    <a:pt x="458528" y="1868"/>
                  </a:lnTo>
                  <a:lnTo>
                    <a:pt x="461273" y="7792"/>
                  </a:lnTo>
                  <a:lnTo>
                    <a:pt x="461203" y="25683"/>
                  </a:lnTo>
                  <a:lnTo>
                    <a:pt x="448483" y="81715"/>
                  </a:lnTo>
                  <a:lnTo>
                    <a:pt x="426627" y="126355"/>
                  </a:lnTo>
                  <a:lnTo>
                    <a:pt x="393146" y="183143"/>
                  </a:lnTo>
                  <a:lnTo>
                    <a:pt x="366616" y="242903"/>
                  </a:lnTo>
                  <a:lnTo>
                    <a:pt x="335630" y="302908"/>
                  </a:lnTo>
                  <a:lnTo>
                    <a:pt x="311835" y="353786"/>
                  </a:lnTo>
                  <a:lnTo>
                    <a:pt x="284248" y="405905"/>
                  </a:lnTo>
                  <a:lnTo>
                    <a:pt x="260736" y="456053"/>
                  </a:lnTo>
                  <a:lnTo>
                    <a:pt x="224744" y="516765"/>
                  </a:lnTo>
                  <a:lnTo>
                    <a:pt x="189530" y="570471"/>
                  </a:lnTo>
                  <a:lnTo>
                    <a:pt x="168456" y="60221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3056094" y="305326"/>
              <a:ext cx="126809" cy="160852"/>
            </a:xfrm>
            <a:custGeom>
              <a:avLst/>
              <a:gdLst/>
              <a:ahLst/>
              <a:cxnLst/>
              <a:rect l="0" t="0" r="0" b="0"/>
              <a:pathLst>
                <a:path w="126809" h="160852">
                  <a:moveTo>
                    <a:pt x="91926" y="0"/>
                  </a:moveTo>
                  <a:lnTo>
                    <a:pt x="31053" y="42662"/>
                  </a:lnTo>
                  <a:lnTo>
                    <a:pt x="16909" y="57565"/>
                  </a:lnTo>
                  <a:lnTo>
                    <a:pt x="6722" y="75887"/>
                  </a:lnTo>
                  <a:lnTo>
                    <a:pt x="0" y="111522"/>
                  </a:lnTo>
                  <a:lnTo>
                    <a:pt x="4667" y="131844"/>
                  </a:lnTo>
                  <a:lnTo>
                    <a:pt x="9187" y="140538"/>
                  </a:lnTo>
                  <a:lnTo>
                    <a:pt x="23568" y="153318"/>
                  </a:lnTo>
                  <a:lnTo>
                    <a:pt x="32316" y="158364"/>
                  </a:lnTo>
                  <a:lnTo>
                    <a:pt x="51395" y="160851"/>
                  </a:lnTo>
                  <a:lnTo>
                    <a:pt x="70403" y="156887"/>
                  </a:lnTo>
                  <a:lnTo>
                    <a:pt x="101670" y="135278"/>
                  </a:lnTo>
                  <a:lnTo>
                    <a:pt x="108950" y="128790"/>
                  </a:lnTo>
                  <a:lnTo>
                    <a:pt x="124787" y="97302"/>
                  </a:lnTo>
                  <a:lnTo>
                    <a:pt x="126808" y="74831"/>
                  </a:lnTo>
                  <a:lnTo>
                    <a:pt x="122637" y="54315"/>
                  </a:lnTo>
                  <a:lnTo>
                    <a:pt x="104015" y="25200"/>
                  </a:lnTo>
                  <a:lnTo>
                    <a:pt x="91926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3148020" y="326383"/>
              <a:ext cx="200043" cy="547483"/>
            </a:xfrm>
            <a:custGeom>
              <a:avLst/>
              <a:gdLst/>
              <a:ahLst/>
              <a:cxnLst/>
              <a:rect l="0" t="0" r="0" b="0"/>
              <a:pathLst>
                <a:path w="200043" h="547483">
                  <a:moveTo>
                    <a:pt x="200042" y="0"/>
                  </a:moveTo>
                  <a:lnTo>
                    <a:pt x="172531" y="63428"/>
                  </a:lnTo>
                  <a:lnTo>
                    <a:pt x="154493" y="121436"/>
                  </a:lnTo>
                  <a:lnTo>
                    <a:pt x="138323" y="167652"/>
                  </a:lnTo>
                  <a:lnTo>
                    <a:pt x="118713" y="223980"/>
                  </a:lnTo>
                  <a:lnTo>
                    <a:pt x="103675" y="279534"/>
                  </a:lnTo>
                  <a:lnTo>
                    <a:pt x="88113" y="333897"/>
                  </a:lnTo>
                  <a:lnTo>
                    <a:pt x="70654" y="384669"/>
                  </a:lnTo>
                  <a:lnTo>
                    <a:pt x="50611" y="444741"/>
                  </a:lnTo>
                  <a:lnTo>
                    <a:pt x="26982" y="499328"/>
                  </a:lnTo>
                  <a:lnTo>
                    <a:pt x="0" y="54748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3309226" y="779108"/>
              <a:ext cx="128728" cy="132004"/>
            </a:xfrm>
            <a:custGeom>
              <a:avLst/>
              <a:gdLst/>
              <a:ahLst/>
              <a:cxnLst/>
              <a:rect l="0" t="0" r="0" b="0"/>
              <a:pathLst>
                <a:path w="128728" h="132004">
                  <a:moveTo>
                    <a:pt x="80950" y="0"/>
                  </a:moveTo>
                  <a:lnTo>
                    <a:pt x="38258" y="3120"/>
                  </a:lnTo>
                  <a:lnTo>
                    <a:pt x="27922" y="5590"/>
                  </a:lnTo>
                  <a:lnTo>
                    <a:pt x="19862" y="10745"/>
                  </a:lnTo>
                  <a:lnTo>
                    <a:pt x="7786" y="25833"/>
                  </a:lnTo>
                  <a:lnTo>
                    <a:pt x="0" y="59647"/>
                  </a:lnTo>
                  <a:lnTo>
                    <a:pt x="3282" y="93713"/>
                  </a:lnTo>
                  <a:lnTo>
                    <a:pt x="14845" y="112230"/>
                  </a:lnTo>
                  <a:lnTo>
                    <a:pt x="22842" y="120444"/>
                  </a:lnTo>
                  <a:lnTo>
                    <a:pt x="44206" y="129570"/>
                  </a:lnTo>
                  <a:lnTo>
                    <a:pt x="56454" y="132003"/>
                  </a:lnTo>
                  <a:lnTo>
                    <a:pt x="79421" y="128468"/>
                  </a:lnTo>
                  <a:lnTo>
                    <a:pt x="108963" y="113324"/>
                  </a:lnTo>
                  <a:lnTo>
                    <a:pt x="117173" y="107135"/>
                  </a:lnTo>
                  <a:lnTo>
                    <a:pt x="126295" y="87780"/>
                  </a:lnTo>
                  <a:lnTo>
                    <a:pt x="128727" y="76068"/>
                  </a:lnTo>
                  <a:lnTo>
                    <a:pt x="125191" y="53695"/>
                  </a:lnTo>
                  <a:lnTo>
                    <a:pt x="110046" y="24489"/>
                  </a:lnTo>
                  <a:lnTo>
                    <a:pt x="97391" y="10884"/>
                  </a:lnTo>
                  <a:lnTo>
                    <a:pt x="70421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1" name="Group 20"/>
          <p:cNvGrpSpPr/>
          <p:nvPr/>
        </p:nvGrpSpPr>
        <p:grpSpPr>
          <a:xfrm>
            <a:off x="863336" y="2039151"/>
            <a:ext cx="947566" cy="831069"/>
            <a:chOff x="863336" y="2039151"/>
            <a:chExt cx="947566" cy="831069"/>
          </a:xfrm>
        </p:grpSpPr>
        <p:sp>
          <p:nvSpPr>
            <p:cNvPr id="16" name="Freeform 15"/>
            <p:cNvSpPr/>
            <p:nvPr/>
          </p:nvSpPr>
          <p:spPr>
            <a:xfrm>
              <a:off x="948373" y="2039151"/>
              <a:ext cx="248787" cy="337964"/>
            </a:xfrm>
            <a:custGeom>
              <a:avLst/>
              <a:gdLst/>
              <a:ahLst/>
              <a:cxnLst/>
              <a:rect l="0" t="0" r="0" b="0"/>
              <a:pathLst>
                <a:path w="248787" h="337964">
                  <a:moveTo>
                    <a:pt x="62362" y="3377"/>
                  </a:moveTo>
                  <a:lnTo>
                    <a:pt x="46721" y="21358"/>
                  </a:lnTo>
                  <a:lnTo>
                    <a:pt x="21929" y="61940"/>
                  </a:lnTo>
                  <a:lnTo>
                    <a:pt x="2159" y="83770"/>
                  </a:lnTo>
                  <a:lnTo>
                    <a:pt x="0" y="85048"/>
                  </a:lnTo>
                  <a:lnTo>
                    <a:pt x="3840" y="77110"/>
                  </a:lnTo>
                  <a:lnTo>
                    <a:pt x="26539" y="51823"/>
                  </a:lnTo>
                  <a:lnTo>
                    <a:pt x="77906" y="11506"/>
                  </a:lnTo>
                  <a:lnTo>
                    <a:pt x="101246" y="1920"/>
                  </a:lnTo>
                  <a:lnTo>
                    <a:pt x="124098" y="0"/>
                  </a:lnTo>
                  <a:lnTo>
                    <a:pt x="135105" y="1126"/>
                  </a:lnTo>
                  <a:lnTo>
                    <a:pt x="153574" y="11735"/>
                  </a:lnTo>
                  <a:lnTo>
                    <a:pt x="161774" y="19477"/>
                  </a:lnTo>
                  <a:lnTo>
                    <a:pt x="166072" y="28149"/>
                  </a:lnTo>
                  <a:lnTo>
                    <a:pt x="167727" y="47142"/>
                  </a:lnTo>
                  <a:lnTo>
                    <a:pt x="162082" y="77566"/>
                  </a:lnTo>
                  <a:lnTo>
                    <a:pt x="141288" y="118117"/>
                  </a:lnTo>
                  <a:lnTo>
                    <a:pt x="105489" y="159732"/>
                  </a:lnTo>
                  <a:lnTo>
                    <a:pt x="109216" y="156317"/>
                  </a:lnTo>
                  <a:lnTo>
                    <a:pt x="135646" y="152418"/>
                  </a:lnTo>
                  <a:lnTo>
                    <a:pt x="188650" y="162445"/>
                  </a:lnTo>
                  <a:lnTo>
                    <a:pt x="208567" y="170000"/>
                  </a:lnTo>
                  <a:lnTo>
                    <a:pt x="225218" y="181157"/>
                  </a:lnTo>
                  <a:lnTo>
                    <a:pt x="237298" y="197034"/>
                  </a:lnTo>
                  <a:lnTo>
                    <a:pt x="245396" y="216958"/>
                  </a:lnTo>
                  <a:lnTo>
                    <a:pt x="248786" y="253314"/>
                  </a:lnTo>
                  <a:lnTo>
                    <a:pt x="245433" y="275897"/>
                  </a:lnTo>
                  <a:lnTo>
                    <a:pt x="236924" y="294513"/>
                  </a:lnTo>
                  <a:lnTo>
                    <a:pt x="231379" y="302753"/>
                  </a:lnTo>
                  <a:lnTo>
                    <a:pt x="215860" y="315027"/>
                  </a:lnTo>
                  <a:lnTo>
                    <a:pt x="177301" y="332439"/>
                  </a:lnTo>
                  <a:lnTo>
                    <a:pt x="140742" y="337963"/>
                  </a:lnTo>
                  <a:lnTo>
                    <a:pt x="78822" y="331650"/>
                  </a:lnTo>
                  <a:lnTo>
                    <a:pt x="51834" y="32976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863336" y="2442611"/>
              <a:ext cx="505369" cy="52643"/>
            </a:xfrm>
            <a:custGeom>
              <a:avLst/>
              <a:gdLst/>
              <a:ahLst/>
              <a:cxnLst/>
              <a:rect l="0" t="0" r="0" b="0"/>
              <a:pathLst>
                <a:path w="505369" h="52643">
                  <a:moveTo>
                    <a:pt x="505368" y="0"/>
                  </a:moveTo>
                  <a:lnTo>
                    <a:pt x="467890" y="8333"/>
                  </a:lnTo>
                  <a:lnTo>
                    <a:pt x="416467" y="10095"/>
                  </a:lnTo>
                  <a:lnTo>
                    <a:pt x="367315" y="17678"/>
                  </a:lnTo>
                  <a:lnTo>
                    <a:pt x="320444" y="21226"/>
                  </a:lnTo>
                  <a:lnTo>
                    <a:pt x="269512" y="27996"/>
                  </a:lnTo>
                  <a:lnTo>
                    <a:pt x="206139" y="33996"/>
                  </a:lnTo>
                  <a:lnTo>
                    <a:pt x="147954" y="40510"/>
                  </a:lnTo>
                  <a:lnTo>
                    <a:pt x="88541" y="49033"/>
                  </a:lnTo>
                  <a:lnTo>
                    <a:pt x="34864" y="51929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998673" y="2600538"/>
              <a:ext cx="257900" cy="269682"/>
            </a:xfrm>
            <a:custGeom>
              <a:avLst/>
              <a:gdLst/>
              <a:ahLst/>
              <a:cxnLst/>
              <a:rect l="0" t="0" r="0" b="0"/>
              <a:pathLst>
                <a:path w="257900" h="269682">
                  <a:moveTo>
                    <a:pt x="191047" y="0"/>
                  </a:moveTo>
                  <a:lnTo>
                    <a:pt x="148355" y="3120"/>
                  </a:lnTo>
                  <a:lnTo>
                    <a:pt x="87809" y="9553"/>
                  </a:lnTo>
                  <a:lnTo>
                    <a:pt x="24478" y="15990"/>
                  </a:lnTo>
                  <a:lnTo>
                    <a:pt x="15660" y="21188"/>
                  </a:lnTo>
                  <a:lnTo>
                    <a:pt x="2743" y="36323"/>
                  </a:lnTo>
                  <a:lnTo>
                    <a:pt x="0" y="45273"/>
                  </a:lnTo>
                  <a:lnTo>
                    <a:pt x="72" y="64575"/>
                  </a:lnTo>
                  <a:lnTo>
                    <a:pt x="16060" y="126466"/>
                  </a:lnTo>
                  <a:lnTo>
                    <a:pt x="21746" y="132274"/>
                  </a:lnTo>
                  <a:lnTo>
                    <a:pt x="29047" y="134976"/>
                  </a:lnTo>
                  <a:lnTo>
                    <a:pt x="37423" y="135608"/>
                  </a:lnTo>
                  <a:lnTo>
                    <a:pt x="52970" y="130070"/>
                  </a:lnTo>
                  <a:lnTo>
                    <a:pt x="91452" y="103220"/>
                  </a:lnTo>
                  <a:lnTo>
                    <a:pt x="114417" y="98518"/>
                  </a:lnTo>
                  <a:lnTo>
                    <a:pt x="160052" y="103905"/>
                  </a:lnTo>
                  <a:lnTo>
                    <a:pt x="209794" y="119354"/>
                  </a:lnTo>
                  <a:lnTo>
                    <a:pt x="221093" y="125193"/>
                  </a:lnTo>
                  <a:lnTo>
                    <a:pt x="236766" y="141039"/>
                  </a:lnTo>
                  <a:lnTo>
                    <a:pt x="256360" y="179808"/>
                  </a:lnTo>
                  <a:lnTo>
                    <a:pt x="257899" y="200408"/>
                  </a:lnTo>
                  <a:lnTo>
                    <a:pt x="253514" y="220092"/>
                  </a:lnTo>
                  <a:lnTo>
                    <a:pt x="243767" y="236639"/>
                  </a:lnTo>
                  <a:lnTo>
                    <a:pt x="219536" y="259109"/>
                  </a:lnTo>
                  <a:lnTo>
                    <a:pt x="197079" y="267238"/>
                  </a:lnTo>
                  <a:lnTo>
                    <a:pt x="171501" y="269681"/>
                  </a:lnTo>
                  <a:lnTo>
                    <a:pt x="116953" y="261718"/>
                  </a:lnTo>
                  <a:lnTo>
                    <a:pt x="57850" y="246638"/>
                  </a:lnTo>
                  <a:lnTo>
                    <a:pt x="33119" y="2421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1684559" y="2432082"/>
              <a:ext cx="94758" cy="10530"/>
            </a:xfrm>
            <a:custGeom>
              <a:avLst/>
              <a:gdLst/>
              <a:ahLst/>
              <a:cxnLst/>
              <a:rect l="0" t="0" r="0" b="0"/>
              <a:pathLst>
                <a:path w="94758" h="10530">
                  <a:moveTo>
                    <a:pt x="94757" y="0"/>
                  </a:moveTo>
                  <a:lnTo>
                    <a:pt x="52065" y="312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1695088" y="2516310"/>
              <a:ext cx="115814" cy="10530"/>
            </a:xfrm>
            <a:custGeom>
              <a:avLst/>
              <a:gdLst/>
              <a:ahLst/>
              <a:cxnLst/>
              <a:rect l="0" t="0" r="0" b="0"/>
              <a:pathLst>
                <a:path w="115814" h="10530">
                  <a:moveTo>
                    <a:pt x="115813" y="0"/>
                  </a:moveTo>
                  <a:lnTo>
                    <a:pt x="57196" y="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6" name="Group 25"/>
          <p:cNvGrpSpPr/>
          <p:nvPr/>
        </p:nvGrpSpPr>
        <p:grpSpPr>
          <a:xfrm>
            <a:off x="2095171" y="2453139"/>
            <a:ext cx="576309" cy="405712"/>
            <a:chOff x="2095171" y="2453139"/>
            <a:chExt cx="576309" cy="405712"/>
          </a:xfrm>
        </p:grpSpPr>
        <p:sp>
          <p:nvSpPr>
            <p:cNvPr id="22" name="Freeform 21"/>
            <p:cNvSpPr/>
            <p:nvPr/>
          </p:nvSpPr>
          <p:spPr>
            <a:xfrm>
              <a:off x="2095171" y="2453139"/>
              <a:ext cx="568539" cy="18827"/>
            </a:xfrm>
            <a:custGeom>
              <a:avLst/>
              <a:gdLst/>
              <a:ahLst/>
              <a:cxnLst/>
              <a:rect l="0" t="0" r="0" b="0"/>
              <a:pathLst>
                <a:path w="568539" h="18827">
                  <a:moveTo>
                    <a:pt x="0" y="0"/>
                  </a:moveTo>
                  <a:lnTo>
                    <a:pt x="58616" y="0"/>
                  </a:lnTo>
                  <a:lnTo>
                    <a:pt x="113960" y="0"/>
                  </a:lnTo>
                  <a:lnTo>
                    <a:pt x="162967" y="0"/>
                  </a:lnTo>
                  <a:lnTo>
                    <a:pt x="225690" y="3120"/>
                  </a:lnTo>
                  <a:lnTo>
                    <a:pt x="283746" y="9065"/>
                  </a:lnTo>
                  <a:lnTo>
                    <a:pt x="338238" y="17475"/>
                  </a:lnTo>
                  <a:lnTo>
                    <a:pt x="393067" y="18826"/>
                  </a:lnTo>
                  <a:lnTo>
                    <a:pt x="451426" y="13507"/>
                  </a:lnTo>
                  <a:lnTo>
                    <a:pt x="500563" y="11411"/>
                  </a:lnTo>
                  <a:lnTo>
                    <a:pt x="553378" y="10703"/>
                  </a:lnTo>
                  <a:lnTo>
                    <a:pt x="568538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2163281" y="2600538"/>
              <a:ext cx="13913" cy="252685"/>
            </a:xfrm>
            <a:custGeom>
              <a:avLst/>
              <a:gdLst/>
              <a:ahLst/>
              <a:cxnLst/>
              <a:rect l="0" t="0" r="0" b="0"/>
              <a:pathLst>
                <a:path w="13913" h="252685">
                  <a:moveTo>
                    <a:pt x="5589" y="0"/>
                  </a:moveTo>
                  <a:lnTo>
                    <a:pt x="0" y="16768"/>
                  </a:lnTo>
                  <a:lnTo>
                    <a:pt x="4044" y="78565"/>
                  </a:lnTo>
                  <a:lnTo>
                    <a:pt x="10873" y="139262"/>
                  </a:lnTo>
                  <a:lnTo>
                    <a:pt x="13912" y="196311"/>
                  </a:lnTo>
                  <a:lnTo>
                    <a:pt x="5589" y="2526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2245541" y="2651613"/>
              <a:ext cx="185305" cy="207238"/>
            </a:xfrm>
            <a:custGeom>
              <a:avLst/>
              <a:gdLst/>
              <a:ahLst/>
              <a:cxnLst/>
              <a:rect l="0" t="0" r="0" b="0"/>
              <a:pathLst>
                <a:path w="185305" h="207238">
                  <a:moveTo>
                    <a:pt x="81257" y="12096"/>
                  </a:moveTo>
                  <a:lnTo>
                    <a:pt x="64489" y="17686"/>
                  </a:lnTo>
                  <a:lnTo>
                    <a:pt x="50018" y="29788"/>
                  </a:lnTo>
                  <a:lnTo>
                    <a:pt x="15792" y="76211"/>
                  </a:lnTo>
                  <a:lnTo>
                    <a:pt x="3108" y="108302"/>
                  </a:lnTo>
                  <a:lnTo>
                    <a:pt x="0" y="145757"/>
                  </a:lnTo>
                  <a:lnTo>
                    <a:pt x="3418" y="168597"/>
                  </a:lnTo>
                  <a:lnTo>
                    <a:pt x="11957" y="187327"/>
                  </a:lnTo>
                  <a:lnTo>
                    <a:pt x="17509" y="195597"/>
                  </a:lnTo>
                  <a:lnTo>
                    <a:pt x="25890" y="201111"/>
                  </a:lnTo>
                  <a:lnTo>
                    <a:pt x="47681" y="207237"/>
                  </a:lnTo>
                  <a:lnTo>
                    <a:pt x="80667" y="205097"/>
                  </a:lnTo>
                  <a:lnTo>
                    <a:pt x="98932" y="196920"/>
                  </a:lnTo>
                  <a:lnTo>
                    <a:pt x="158334" y="145275"/>
                  </a:lnTo>
                  <a:lnTo>
                    <a:pt x="172445" y="131338"/>
                  </a:lnTo>
                  <a:lnTo>
                    <a:pt x="180276" y="111106"/>
                  </a:lnTo>
                  <a:lnTo>
                    <a:pt x="185304" y="59990"/>
                  </a:lnTo>
                  <a:lnTo>
                    <a:pt x="180586" y="24337"/>
                  </a:lnTo>
                  <a:lnTo>
                    <a:pt x="175552" y="15578"/>
                  </a:lnTo>
                  <a:lnTo>
                    <a:pt x="160600" y="2725"/>
                  </a:lnTo>
                  <a:lnTo>
                    <a:pt x="151700" y="0"/>
                  </a:lnTo>
                  <a:lnTo>
                    <a:pt x="112842" y="15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2492381" y="2621595"/>
              <a:ext cx="179099" cy="192399"/>
            </a:xfrm>
            <a:custGeom>
              <a:avLst/>
              <a:gdLst/>
              <a:ahLst/>
              <a:cxnLst/>
              <a:rect l="0" t="0" r="0" b="0"/>
              <a:pathLst>
                <a:path w="179099" h="192399">
                  <a:moveTo>
                    <a:pt x="66044" y="0"/>
                  </a:moveTo>
                  <a:lnTo>
                    <a:pt x="41997" y="17981"/>
                  </a:lnTo>
                  <a:lnTo>
                    <a:pt x="21744" y="45492"/>
                  </a:lnTo>
                  <a:lnTo>
                    <a:pt x="0" y="104113"/>
                  </a:lnTo>
                  <a:lnTo>
                    <a:pt x="201" y="142113"/>
                  </a:lnTo>
                  <a:lnTo>
                    <a:pt x="7924" y="162987"/>
                  </a:lnTo>
                  <a:lnTo>
                    <a:pt x="13260" y="171829"/>
                  </a:lnTo>
                  <a:lnTo>
                    <a:pt x="28546" y="184773"/>
                  </a:lnTo>
                  <a:lnTo>
                    <a:pt x="37536" y="189863"/>
                  </a:lnTo>
                  <a:lnTo>
                    <a:pt x="60002" y="192398"/>
                  </a:lnTo>
                  <a:lnTo>
                    <a:pt x="106964" y="184494"/>
                  </a:lnTo>
                  <a:lnTo>
                    <a:pt x="133800" y="169439"/>
                  </a:lnTo>
                  <a:lnTo>
                    <a:pt x="156570" y="144571"/>
                  </a:lnTo>
                  <a:lnTo>
                    <a:pt x="172545" y="114976"/>
                  </a:lnTo>
                  <a:lnTo>
                    <a:pt x="179098" y="78391"/>
                  </a:lnTo>
                  <a:lnTo>
                    <a:pt x="174391" y="57847"/>
                  </a:lnTo>
                  <a:lnTo>
                    <a:pt x="152306" y="25595"/>
                  </a:lnTo>
                  <a:lnTo>
                    <a:pt x="132848" y="17225"/>
                  </a:lnTo>
                  <a:lnTo>
                    <a:pt x="8710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2235241" y="2021471"/>
            <a:ext cx="2260428" cy="645229"/>
            <a:chOff x="2235241" y="2021471"/>
            <a:chExt cx="2260428" cy="645229"/>
          </a:xfrm>
        </p:grpSpPr>
        <p:sp>
          <p:nvSpPr>
            <p:cNvPr id="27" name="Freeform 26"/>
            <p:cNvSpPr/>
            <p:nvPr/>
          </p:nvSpPr>
          <p:spPr>
            <a:xfrm>
              <a:off x="2235241" y="2021471"/>
              <a:ext cx="192797" cy="386182"/>
            </a:xfrm>
            <a:custGeom>
              <a:avLst/>
              <a:gdLst/>
              <a:ahLst/>
              <a:cxnLst/>
              <a:rect l="0" t="0" r="0" b="0"/>
              <a:pathLst>
                <a:path w="192797" h="386182">
                  <a:moveTo>
                    <a:pt x="133670" y="0"/>
                  </a:moveTo>
                  <a:lnTo>
                    <a:pt x="91009" y="54115"/>
                  </a:lnTo>
                  <a:lnTo>
                    <a:pt x="49394" y="115943"/>
                  </a:lnTo>
                  <a:lnTo>
                    <a:pt x="31491" y="150557"/>
                  </a:lnTo>
                  <a:lnTo>
                    <a:pt x="11247" y="211939"/>
                  </a:lnTo>
                  <a:lnTo>
                    <a:pt x="0" y="272278"/>
                  </a:lnTo>
                  <a:lnTo>
                    <a:pt x="868" y="312302"/>
                  </a:lnTo>
                  <a:lnTo>
                    <a:pt x="6797" y="335333"/>
                  </a:lnTo>
                  <a:lnTo>
                    <a:pt x="17231" y="357267"/>
                  </a:lnTo>
                  <a:lnTo>
                    <a:pt x="32787" y="372475"/>
                  </a:lnTo>
                  <a:lnTo>
                    <a:pt x="52568" y="381964"/>
                  </a:lnTo>
                  <a:lnTo>
                    <a:pt x="76958" y="386181"/>
                  </a:lnTo>
                  <a:lnTo>
                    <a:pt x="97156" y="381816"/>
                  </a:lnTo>
                  <a:lnTo>
                    <a:pt x="152100" y="346761"/>
                  </a:lnTo>
                  <a:lnTo>
                    <a:pt x="182284" y="313641"/>
                  </a:lnTo>
                  <a:lnTo>
                    <a:pt x="190372" y="290695"/>
                  </a:lnTo>
                  <a:lnTo>
                    <a:pt x="192796" y="266068"/>
                  </a:lnTo>
                  <a:lnTo>
                    <a:pt x="189974" y="243425"/>
                  </a:lnTo>
                  <a:lnTo>
                    <a:pt x="185244" y="234813"/>
                  </a:lnTo>
                  <a:lnTo>
                    <a:pt x="170630" y="222124"/>
                  </a:lnTo>
                  <a:lnTo>
                    <a:pt x="149317" y="215705"/>
                  </a:lnTo>
                  <a:lnTo>
                    <a:pt x="125417" y="214022"/>
                  </a:lnTo>
                  <a:lnTo>
                    <a:pt x="84597" y="222474"/>
                  </a:lnTo>
                  <a:lnTo>
                    <a:pt x="59971" y="2316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2481230" y="2105699"/>
              <a:ext cx="273260" cy="289887"/>
            </a:xfrm>
            <a:custGeom>
              <a:avLst/>
              <a:gdLst/>
              <a:ahLst/>
              <a:cxnLst/>
              <a:rect l="0" t="0" r="0" b="0"/>
              <a:pathLst>
                <a:path w="273260" h="289887">
                  <a:moveTo>
                    <a:pt x="150894" y="0"/>
                  </a:moveTo>
                  <a:lnTo>
                    <a:pt x="106931" y="20243"/>
                  </a:lnTo>
                  <a:lnTo>
                    <a:pt x="46865" y="68008"/>
                  </a:lnTo>
                  <a:lnTo>
                    <a:pt x="11024" y="120701"/>
                  </a:lnTo>
                  <a:lnTo>
                    <a:pt x="1772" y="144112"/>
                  </a:lnTo>
                  <a:lnTo>
                    <a:pt x="0" y="166995"/>
                  </a:lnTo>
                  <a:lnTo>
                    <a:pt x="8394" y="215871"/>
                  </a:lnTo>
                  <a:lnTo>
                    <a:pt x="23534" y="251135"/>
                  </a:lnTo>
                  <a:lnTo>
                    <a:pt x="42838" y="278221"/>
                  </a:lnTo>
                  <a:lnTo>
                    <a:pt x="62705" y="287431"/>
                  </a:lnTo>
                  <a:lnTo>
                    <a:pt x="74554" y="289886"/>
                  </a:lnTo>
                  <a:lnTo>
                    <a:pt x="97078" y="286376"/>
                  </a:lnTo>
                  <a:lnTo>
                    <a:pt x="126369" y="271246"/>
                  </a:lnTo>
                  <a:lnTo>
                    <a:pt x="183099" y="231408"/>
                  </a:lnTo>
                  <a:lnTo>
                    <a:pt x="219127" y="203508"/>
                  </a:lnTo>
                  <a:lnTo>
                    <a:pt x="263026" y="152368"/>
                  </a:lnTo>
                  <a:lnTo>
                    <a:pt x="270921" y="128161"/>
                  </a:lnTo>
                  <a:lnTo>
                    <a:pt x="273259" y="100244"/>
                  </a:lnTo>
                  <a:lnTo>
                    <a:pt x="270399" y="76139"/>
                  </a:lnTo>
                  <a:lnTo>
                    <a:pt x="262109" y="56846"/>
                  </a:lnTo>
                  <a:lnTo>
                    <a:pt x="249456" y="40473"/>
                  </a:lnTo>
                  <a:lnTo>
                    <a:pt x="232134" y="25397"/>
                  </a:lnTo>
                  <a:lnTo>
                    <a:pt x="212737" y="17137"/>
                  </a:lnTo>
                  <a:lnTo>
                    <a:pt x="182479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2969036" y="2379440"/>
              <a:ext cx="115814" cy="10530"/>
            </a:xfrm>
            <a:custGeom>
              <a:avLst/>
              <a:gdLst/>
              <a:ahLst/>
              <a:cxnLst/>
              <a:rect l="0" t="0" r="0" b="0"/>
              <a:pathLst>
                <a:path w="115814" h="10530">
                  <a:moveTo>
                    <a:pt x="115813" y="10529"/>
                  </a:moveTo>
                  <a:lnTo>
                    <a:pt x="57197" y="493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2969036" y="2432082"/>
              <a:ext cx="136871" cy="31587"/>
            </a:xfrm>
            <a:custGeom>
              <a:avLst/>
              <a:gdLst/>
              <a:ahLst/>
              <a:cxnLst/>
              <a:rect l="0" t="0" r="0" b="0"/>
              <a:pathLst>
                <a:path w="136871" h="31587">
                  <a:moveTo>
                    <a:pt x="136870" y="31586"/>
                  </a:moveTo>
                  <a:lnTo>
                    <a:pt x="120103" y="20408"/>
                  </a:lnTo>
                  <a:lnTo>
                    <a:pt x="81729" y="13456"/>
                  </a:lnTo>
                  <a:lnTo>
                    <a:pt x="20020" y="779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3358590" y="2105699"/>
              <a:ext cx="260030" cy="561001"/>
            </a:xfrm>
            <a:custGeom>
              <a:avLst/>
              <a:gdLst/>
              <a:ahLst/>
              <a:cxnLst/>
              <a:rect l="0" t="0" r="0" b="0"/>
              <a:pathLst>
                <a:path w="260030" h="561001">
                  <a:moveTo>
                    <a:pt x="242156" y="0"/>
                  </a:moveTo>
                  <a:lnTo>
                    <a:pt x="203638" y="9575"/>
                  </a:lnTo>
                  <a:lnTo>
                    <a:pt x="185652" y="20243"/>
                  </a:lnTo>
                  <a:lnTo>
                    <a:pt x="135068" y="80142"/>
                  </a:lnTo>
                  <a:lnTo>
                    <a:pt x="97261" y="141451"/>
                  </a:lnTo>
                  <a:lnTo>
                    <a:pt x="59797" y="203602"/>
                  </a:lnTo>
                  <a:lnTo>
                    <a:pt x="35416" y="265865"/>
                  </a:lnTo>
                  <a:lnTo>
                    <a:pt x="21121" y="322055"/>
                  </a:lnTo>
                  <a:lnTo>
                    <a:pt x="12621" y="378821"/>
                  </a:lnTo>
                  <a:lnTo>
                    <a:pt x="11148" y="429138"/>
                  </a:lnTo>
                  <a:lnTo>
                    <a:pt x="20227" y="488967"/>
                  </a:lnTo>
                  <a:lnTo>
                    <a:pt x="30827" y="513287"/>
                  </a:lnTo>
                  <a:lnTo>
                    <a:pt x="55537" y="541120"/>
                  </a:lnTo>
                  <a:lnTo>
                    <a:pt x="85086" y="558595"/>
                  </a:lnTo>
                  <a:lnTo>
                    <a:pt x="105667" y="561000"/>
                  </a:lnTo>
                  <a:lnTo>
                    <a:pt x="147475" y="553012"/>
                  </a:lnTo>
                  <a:lnTo>
                    <a:pt x="188359" y="531763"/>
                  </a:lnTo>
                  <a:lnTo>
                    <a:pt x="233093" y="492538"/>
                  </a:lnTo>
                  <a:lnTo>
                    <a:pt x="252469" y="456983"/>
                  </a:lnTo>
                  <a:lnTo>
                    <a:pt x="260029" y="416812"/>
                  </a:lnTo>
                  <a:lnTo>
                    <a:pt x="256680" y="375274"/>
                  </a:lnTo>
                  <a:lnTo>
                    <a:pt x="248221" y="353572"/>
                  </a:lnTo>
                  <a:lnTo>
                    <a:pt x="242690" y="344509"/>
                  </a:lnTo>
                  <a:lnTo>
                    <a:pt x="227186" y="331320"/>
                  </a:lnTo>
                  <a:lnTo>
                    <a:pt x="218138" y="326165"/>
                  </a:lnTo>
                  <a:lnTo>
                    <a:pt x="198726" y="323557"/>
                  </a:lnTo>
                  <a:lnTo>
                    <a:pt x="178400" y="327467"/>
                  </a:lnTo>
                  <a:lnTo>
                    <a:pt x="115762" y="362190"/>
                  </a:lnTo>
                  <a:lnTo>
                    <a:pt x="53808" y="404825"/>
                  </a:lnTo>
                  <a:lnTo>
                    <a:pt x="6513" y="464701"/>
                  </a:lnTo>
                  <a:lnTo>
                    <a:pt x="0" y="47378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3707317" y="2189927"/>
              <a:ext cx="375047" cy="472337"/>
            </a:xfrm>
            <a:custGeom>
              <a:avLst/>
              <a:gdLst/>
              <a:ahLst/>
              <a:cxnLst/>
              <a:rect l="0" t="0" r="0" b="0"/>
              <a:pathLst>
                <a:path w="375047" h="472337">
                  <a:moveTo>
                    <a:pt x="209284" y="0"/>
                  </a:moveTo>
                  <a:lnTo>
                    <a:pt x="186927" y="5589"/>
                  </a:lnTo>
                  <a:lnTo>
                    <a:pt x="156256" y="25833"/>
                  </a:lnTo>
                  <a:lnTo>
                    <a:pt x="103948" y="77448"/>
                  </a:lnTo>
                  <a:lnTo>
                    <a:pt x="61875" y="130592"/>
                  </a:lnTo>
                  <a:lnTo>
                    <a:pt x="35885" y="177774"/>
                  </a:lnTo>
                  <a:lnTo>
                    <a:pt x="13367" y="228799"/>
                  </a:lnTo>
                  <a:lnTo>
                    <a:pt x="3055" y="280962"/>
                  </a:lnTo>
                  <a:lnTo>
                    <a:pt x="0" y="333462"/>
                  </a:lnTo>
                  <a:lnTo>
                    <a:pt x="4684" y="380474"/>
                  </a:lnTo>
                  <a:lnTo>
                    <a:pt x="13455" y="403456"/>
                  </a:lnTo>
                  <a:lnTo>
                    <a:pt x="43740" y="442863"/>
                  </a:lnTo>
                  <a:lnTo>
                    <a:pt x="66299" y="457311"/>
                  </a:lnTo>
                  <a:lnTo>
                    <a:pt x="91922" y="466462"/>
                  </a:lnTo>
                  <a:lnTo>
                    <a:pt x="146500" y="472336"/>
                  </a:lnTo>
                  <a:lnTo>
                    <a:pt x="174361" y="470800"/>
                  </a:lnTo>
                  <a:lnTo>
                    <a:pt x="233494" y="447630"/>
                  </a:lnTo>
                  <a:lnTo>
                    <a:pt x="289975" y="409605"/>
                  </a:lnTo>
                  <a:lnTo>
                    <a:pt x="326522" y="367129"/>
                  </a:lnTo>
                  <a:lnTo>
                    <a:pt x="357838" y="306764"/>
                  </a:lnTo>
                  <a:lnTo>
                    <a:pt x="372595" y="246685"/>
                  </a:lnTo>
                  <a:lnTo>
                    <a:pt x="375046" y="196964"/>
                  </a:lnTo>
                  <a:lnTo>
                    <a:pt x="365986" y="140769"/>
                  </a:lnTo>
                  <a:lnTo>
                    <a:pt x="357308" y="117546"/>
                  </a:lnTo>
                  <a:lnTo>
                    <a:pt x="318854" y="68988"/>
                  </a:lnTo>
                  <a:lnTo>
                    <a:pt x="291662" y="46307"/>
                  </a:lnTo>
                  <a:lnTo>
                    <a:pt x="244966" y="27258"/>
                  </a:lnTo>
                  <a:lnTo>
                    <a:pt x="209284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4197056" y="2095171"/>
              <a:ext cx="80434" cy="120178"/>
            </a:xfrm>
            <a:custGeom>
              <a:avLst/>
              <a:gdLst/>
              <a:ahLst/>
              <a:cxnLst/>
              <a:rect l="0" t="0" r="0" b="0"/>
              <a:pathLst>
                <a:path w="80434" h="120178">
                  <a:moveTo>
                    <a:pt x="77514" y="0"/>
                  </a:moveTo>
                  <a:lnTo>
                    <a:pt x="33551" y="20243"/>
                  </a:lnTo>
                  <a:lnTo>
                    <a:pt x="19761" y="35903"/>
                  </a:lnTo>
                  <a:lnTo>
                    <a:pt x="1375" y="74552"/>
                  </a:lnTo>
                  <a:lnTo>
                    <a:pt x="0" y="95135"/>
                  </a:lnTo>
                  <a:lnTo>
                    <a:pt x="1272" y="105537"/>
                  </a:lnTo>
                  <a:lnTo>
                    <a:pt x="7969" y="112472"/>
                  </a:lnTo>
                  <a:lnTo>
                    <a:pt x="31007" y="120177"/>
                  </a:lnTo>
                  <a:lnTo>
                    <a:pt x="41830" y="119892"/>
                  </a:lnTo>
                  <a:lnTo>
                    <a:pt x="60095" y="113337"/>
                  </a:lnTo>
                  <a:lnTo>
                    <a:pt x="72891" y="99505"/>
                  </a:lnTo>
                  <a:lnTo>
                    <a:pt x="77941" y="90903"/>
                  </a:lnTo>
                  <a:lnTo>
                    <a:pt x="80433" y="71987"/>
                  </a:lnTo>
                  <a:lnTo>
                    <a:pt x="76472" y="53051"/>
                  </a:lnTo>
                  <a:lnTo>
                    <a:pt x="66912" y="36836"/>
                  </a:lnTo>
                  <a:lnTo>
                    <a:pt x="57984" y="28069"/>
                  </a:lnTo>
                  <a:lnTo>
                    <a:pt x="45928" y="210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4169285" y="2053057"/>
              <a:ext cx="326384" cy="579068"/>
            </a:xfrm>
            <a:custGeom>
              <a:avLst/>
              <a:gdLst/>
              <a:ahLst/>
              <a:cxnLst/>
              <a:rect l="0" t="0" r="0" b="0"/>
              <a:pathLst>
                <a:path w="326384" h="579068">
                  <a:moveTo>
                    <a:pt x="326383" y="0"/>
                  </a:moveTo>
                  <a:lnTo>
                    <a:pt x="291636" y="62280"/>
                  </a:lnTo>
                  <a:lnTo>
                    <a:pt x="271383" y="110091"/>
                  </a:lnTo>
                  <a:lnTo>
                    <a:pt x="239610" y="159526"/>
                  </a:lnTo>
                  <a:lnTo>
                    <a:pt x="209815" y="208574"/>
                  </a:lnTo>
                  <a:lnTo>
                    <a:pt x="177882" y="260738"/>
                  </a:lnTo>
                  <a:lnTo>
                    <a:pt x="149608" y="321118"/>
                  </a:lnTo>
                  <a:lnTo>
                    <a:pt x="123975" y="378332"/>
                  </a:lnTo>
                  <a:lnTo>
                    <a:pt x="92353" y="439016"/>
                  </a:lnTo>
                  <a:lnTo>
                    <a:pt x="76107" y="465431"/>
                  </a:lnTo>
                  <a:lnTo>
                    <a:pt x="60764" y="492365"/>
                  </a:lnTo>
                  <a:lnTo>
                    <a:pt x="20845" y="548189"/>
                  </a:lnTo>
                  <a:lnTo>
                    <a:pt x="0" y="57906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4281992" y="2547896"/>
              <a:ext cx="123558" cy="112574"/>
            </a:xfrm>
            <a:custGeom>
              <a:avLst/>
              <a:gdLst/>
              <a:ahLst/>
              <a:cxnLst/>
              <a:rect l="0" t="0" r="0" b="0"/>
              <a:pathLst>
                <a:path w="123558" h="112574">
                  <a:moveTo>
                    <a:pt x="97863" y="0"/>
                  </a:moveTo>
                  <a:lnTo>
                    <a:pt x="35605" y="19128"/>
                  </a:lnTo>
                  <a:lnTo>
                    <a:pt x="19110" y="30338"/>
                  </a:lnTo>
                  <a:lnTo>
                    <a:pt x="7099" y="46239"/>
                  </a:lnTo>
                  <a:lnTo>
                    <a:pt x="2259" y="55392"/>
                  </a:lnTo>
                  <a:lnTo>
                    <a:pt x="0" y="74922"/>
                  </a:lnTo>
                  <a:lnTo>
                    <a:pt x="1036" y="85043"/>
                  </a:lnTo>
                  <a:lnTo>
                    <a:pt x="5235" y="92960"/>
                  </a:lnTo>
                  <a:lnTo>
                    <a:pt x="19260" y="104876"/>
                  </a:lnTo>
                  <a:lnTo>
                    <a:pt x="52476" y="112573"/>
                  </a:lnTo>
                  <a:lnTo>
                    <a:pt x="72232" y="108134"/>
                  </a:lnTo>
                  <a:lnTo>
                    <a:pt x="109567" y="91810"/>
                  </a:lnTo>
                  <a:lnTo>
                    <a:pt x="116194" y="84603"/>
                  </a:lnTo>
                  <a:lnTo>
                    <a:pt x="123557" y="64118"/>
                  </a:lnTo>
                  <a:lnTo>
                    <a:pt x="122113" y="31866"/>
                  </a:lnTo>
                  <a:lnTo>
                    <a:pt x="118709" y="24753"/>
                  </a:lnTo>
                  <a:lnTo>
                    <a:pt x="114100" y="20012"/>
                  </a:lnTo>
                  <a:lnTo>
                    <a:pt x="97863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5" name="Group 44"/>
          <p:cNvGrpSpPr/>
          <p:nvPr/>
        </p:nvGrpSpPr>
        <p:grpSpPr>
          <a:xfrm>
            <a:off x="947564" y="3779730"/>
            <a:ext cx="1842488" cy="783238"/>
            <a:chOff x="947564" y="3779730"/>
            <a:chExt cx="1842488" cy="783238"/>
          </a:xfrm>
        </p:grpSpPr>
        <p:sp>
          <p:nvSpPr>
            <p:cNvPr id="37" name="Freeform 36"/>
            <p:cNvSpPr/>
            <p:nvPr/>
          </p:nvSpPr>
          <p:spPr>
            <a:xfrm>
              <a:off x="1048820" y="3779730"/>
              <a:ext cx="256714" cy="371583"/>
            </a:xfrm>
            <a:custGeom>
              <a:avLst/>
              <a:gdLst/>
              <a:ahLst/>
              <a:cxnLst/>
              <a:rect l="0" t="0" r="0" b="0"/>
              <a:pathLst>
                <a:path w="256714" h="371583">
                  <a:moveTo>
                    <a:pt x="35615" y="0"/>
                  </a:moveTo>
                  <a:lnTo>
                    <a:pt x="27282" y="37478"/>
                  </a:lnTo>
                  <a:lnTo>
                    <a:pt x="23722" y="61111"/>
                  </a:lnTo>
                  <a:lnTo>
                    <a:pt x="14341" y="83312"/>
                  </a:lnTo>
                  <a:lnTo>
                    <a:pt x="9734" y="87127"/>
                  </a:lnTo>
                  <a:lnTo>
                    <a:pt x="5493" y="86161"/>
                  </a:lnTo>
                  <a:lnTo>
                    <a:pt x="1496" y="82007"/>
                  </a:lnTo>
                  <a:lnTo>
                    <a:pt x="0" y="75728"/>
                  </a:lnTo>
                  <a:lnTo>
                    <a:pt x="1459" y="59394"/>
                  </a:lnTo>
                  <a:lnTo>
                    <a:pt x="9126" y="43555"/>
                  </a:lnTo>
                  <a:lnTo>
                    <a:pt x="14446" y="36056"/>
                  </a:lnTo>
                  <a:lnTo>
                    <a:pt x="29716" y="24604"/>
                  </a:lnTo>
                  <a:lnTo>
                    <a:pt x="49371" y="16784"/>
                  </a:lnTo>
                  <a:lnTo>
                    <a:pt x="73704" y="13309"/>
                  </a:lnTo>
                  <a:lnTo>
                    <a:pt x="93877" y="18004"/>
                  </a:lnTo>
                  <a:lnTo>
                    <a:pt x="110642" y="29059"/>
                  </a:lnTo>
                  <a:lnTo>
                    <a:pt x="132065" y="55014"/>
                  </a:lnTo>
                  <a:lnTo>
                    <a:pt x="154236" y="105597"/>
                  </a:lnTo>
                  <a:lnTo>
                    <a:pt x="160432" y="155866"/>
                  </a:lnTo>
                  <a:lnTo>
                    <a:pt x="161656" y="210856"/>
                  </a:lnTo>
                  <a:lnTo>
                    <a:pt x="156308" y="261190"/>
                  </a:lnTo>
                  <a:lnTo>
                    <a:pt x="140618" y="315589"/>
                  </a:lnTo>
                  <a:lnTo>
                    <a:pt x="132586" y="335624"/>
                  </a:lnTo>
                  <a:lnTo>
                    <a:pt x="121217" y="352327"/>
                  </a:lnTo>
                  <a:lnTo>
                    <a:pt x="105246" y="364430"/>
                  </a:lnTo>
                  <a:lnTo>
                    <a:pt x="96073" y="369296"/>
                  </a:lnTo>
                  <a:lnTo>
                    <a:pt x="73404" y="371582"/>
                  </a:lnTo>
                  <a:lnTo>
                    <a:pt x="50070" y="367529"/>
                  </a:lnTo>
                  <a:lnTo>
                    <a:pt x="31901" y="357929"/>
                  </a:lnTo>
                  <a:lnTo>
                    <a:pt x="19146" y="342743"/>
                  </a:lnTo>
                  <a:lnTo>
                    <a:pt x="14107" y="333781"/>
                  </a:lnTo>
                  <a:lnTo>
                    <a:pt x="11628" y="311344"/>
                  </a:lnTo>
                  <a:lnTo>
                    <a:pt x="15595" y="288114"/>
                  </a:lnTo>
                  <a:lnTo>
                    <a:pt x="25157" y="269991"/>
                  </a:lnTo>
                  <a:lnTo>
                    <a:pt x="33323" y="264222"/>
                  </a:lnTo>
                  <a:lnTo>
                    <a:pt x="54873" y="257812"/>
                  </a:lnTo>
                  <a:lnTo>
                    <a:pt x="106836" y="253697"/>
                  </a:lnTo>
                  <a:lnTo>
                    <a:pt x="165280" y="252884"/>
                  </a:lnTo>
                  <a:lnTo>
                    <a:pt x="221625" y="247135"/>
                  </a:lnTo>
                  <a:lnTo>
                    <a:pt x="256713" y="2421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1295005" y="3813175"/>
              <a:ext cx="175764" cy="282411"/>
            </a:xfrm>
            <a:custGeom>
              <a:avLst/>
              <a:gdLst/>
              <a:ahLst/>
              <a:cxnLst/>
              <a:rect l="0" t="0" r="0" b="0"/>
              <a:pathLst>
                <a:path w="175764" h="282411">
                  <a:moveTo>
                    <a:pt x="0" y="8669"/>
                  </a:moveTo>
                  <a:lnTo>
                    <a:pt x="37478" y="17002"/>
                  </a:lnTo>
                  <a:lnTo>
                    <a:pt x="72326" y="15428"/>
                  </a:lnTo>
                  <a:lnTo>
                    <a:pt x="134566" y="2323"/>
                  </a:lnTo>
                  <a:lnTo>
                    <a:pt x="161973" y="0"/>
                  </a:lnTo>
                  <a:lnTo>
                    <a:pt x="169983" y="4059"/>
                  </a:lnTo>
                  <a:lnTo>
                    <a:pt x="174153" y="11445"/>
                  </a:lnTo>
                  <a:lnTo>
                    <a:pt x="175763" y="21048"/>
                  </a:lnTo>
                  <a:lnTo>
                    <a:pt x="171314" y="41077"/>
                  </a:lnTo>
                  <a:lnTo>
                    <a:pt x="144530" y="100378"/>
                  </a:lnTo>
                  <a:lnTo>
                    <a:pt x="128611" y="126699"/>
                  </a:lnTo>
                  <a:lnTo>
                    <a:pt x="97151" y="187848"/>
                  </a:lnTo>
                  <a:lnTo>
                    <a:pt x="65576" y="250842"/>
                  </a:lnTo>
                  <a:lnTo>
                    <a:pt x="52642" y="28241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947564" y="4169285"/>
              <a:ext cx="663297" cy="31586"/>
            </a:xfrm>
            <a:custGeom>
              <a:avLst/>
              <a:gdLst/>
              <a:ahLst/>
              <a:cxnLst/>
              <a:rect l="0" t="0" r="0" b="0"/>
              <a:pathLst>
                <a:path w="663297" h="31586">
                  <a:moveTo>
                    <a:pt x="663296" y="0"/>
                  </a:moveTo>
                  <a:lnTo>
                    <a:pt x="604679" y="0"/>
                  </a:lnTo>
                  <a:lnTo>
                    <a:pt x="551675" y="1169"/>
                  </a:lnTo>
                  <a:lnTo>
                    <a:pt x="499957" y="8333"/>
                  </a:lnTo>
                  <a:lnTo>
                    <a:pt x="439699" y="10094"/>
                  </a:lnTo>
                  <a:lnTo>
                    <a:pt x="376964" y="18805"/>
                  </a:lnTo>
                  <a:lnTo>
                    <a:pt x="322467" y="20612"/>
                  </a:lnTo>
                  <a:lnTo>
                    <a:pt x="275050" y="20925"/>
                  </a:lnTo>
                  <a:lnTo>
                    <a:pt x="223956" y="21018"/>
                  </a:lnTo>
                  <a:lnTo>
                    <a:pt x="161525" y="22219"/>
                  </a:lnTo>
                  <a:lnTo>
                    <a:pt x="111290" y="28290"/>
                  </a:lnTo>
                  <a:lnTo>
                    <a:pt x="60531" y="30609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1039912" y="4270444"/>
              <a:ext cx="217500" cy="292524"/>
            </a:xfrm>
            <a:custGeom>
              <a:avLst/>
              <a:gdLst/>
              <a:ahLst/>
              <a:cxnLst/>
              <a:rect l="0" t="0" r="0" b="0"/>
              <a:pathLst>
                <a:path w="217500" h="292524">
                  <a:moveTo>
                    <a:pt x="191922" y="14654"/>
                  </a:moveTo>
                  <a:lnTo>
                    <a:pt x="142991" y="14654"/>
                  </a:lnTo>
                  <a:lnTo>
                    <a:pt x="89450" y="9065"/>
                  </a:lnTo>
                  <a:lnTo>
                    <a:pt x="55885" y="0"/>
                  </a:lnTo>
                  <a:lnTo>
                    <a:pt x="34365" y="2682"/>
                  </a:lnTo>
                  <a:lnTo>
                    <a:pt x="23713" y="6673"/>
                  </a:lnTo>
                  <a:lnTo>
                    <a:pt x="8758" y="20465"/>
                  </a:lnTo>
                  <a:lnTo>
                    <a:pt x="3132" y="29057"/>
                  </a:lnTo>
                  <a:lnTo>
                    <a:pt x="0" y="51081"/>
                  </a:lnTo>
                  <a:lnTo>
                    <a:pt x="7522" y="103348"/>
                  </a:lnTo>
                  <a:lnTo>
                    <a:pt x="13037" y="150544"/>
                  </a:lnTo>
                  <a:lnTo>
                    <a:pt x="15344" y="150871"/>
                  </a:lnTo>
                  <a:lnTo>
                    <a:pt x="52299" y="112266"/>
                  </a:lnTo>
                  <a:lnTo>
                    <a:pt x="72155" y="104831"/>
                  </a:lnTo>
                  <a:lnTo>
                    <a:pt x="95408" y="102696"/>
                  </a:lnTo>
                  <a:lnTo>
                    <a:pt x="149576" y="113885"/>
                  </a:lnTo>
                  <a:lnTo>
                    <a:pt x="175735" y="129323"/>
                  </a:lnTo>
                  <a:lnTo>
                    <a:pt x="187847" y="145167"/>
                  </a:lnTo>
                  <a:lnTo>
                    <a:pt x="212621" y="204534"/>
                  </a:lnTo>
                  <a:lnTo>
                    <a:pt x="217499" y="225387"/>
                  </a:lnTo>
                  <a:lnTo>
                    <a:pt x="215768" y="246353"/>
                  </a:lnTo>
                  <a:lnTo>
                    <a:pt x="211329" y="254518"/>
                  </a:lnTo>
                  <a:lnTo>
                    <a:pt x="197038" y="266710"/>
                  </a:lnTo>
                  <a:lnTo>
                    <a:pt x="138804" y="291541"/>
                  </a:lnTo>
                  <a:lnTo>
                    <a:pt x="118011" y="292523"/>
                  </a:lnTo>
                  <a:lnTo>
                    <a:pt x="61272" y="280424"/>
                  </a:lnTo>
                  <a:lnTo>
                    <a:pt x="44523" y="27786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1333773" y="4285098"/>
              <a:ext cx="227740" cy="251233"/>
            </a:xfrm>
            <a:custGeom>
              <a:avLst/>
              <a:gdLst/>
              <a:ahLst/>
              <a:cxnLst/>
              <a:rect l="0" t="0" r="0" b="0"/>
              <a:pathLst>
                <a:path w="227740" h="251233">
                  <a:moveTo>
                    <a:pt x="108631" y="10528"/>
                  </a:moveTo>
                  <a:lnTo>
                    <a:pt x="77349" y="20104"/>
                  </a:lnTo>
                  <a:lnTo>
                    <a:pt x="38943" y="49932"/>
                  </a:lnTo>
                  <a:lnTo>
                    <a:pt x="11634" y="85772"/>
                  </a:lnTo>
                  <a:lnTo>
                    <a:pt x="1960" y="105971"/>
                  </a:lnTo>
                  <a:lnTo>
                    <a:pt x="0" y="126647"/>
                  </a:lnTo>
                  <a:lnTo>
                    <a:pt x="11311" y="186260"/>
                  </a:lnTo>
                  <a:lnTo>
                    <a:pt x="22343" y="218965"/>
                  </a:lnTo>
                  <a:lnTo>
                    <a:pt x="33626" y="236138"/>
                  </a:lnTo>
                  <a:lnTo>
                    <a:pt x="42250" y="241653"/>
                  </a:lnTo>
                  <a:lnTo>
                    <a:pt x="76744" y="249416"/>
                  </a:lnTo>
                  <a:lnTo>
                    <a:pt x="103038" y="251232"/>
                  </a:lnTo>
                  <a:lnTo>
                    <a:pt x="124082" y="245799"/>
                  </a:lnTo>
                  <a:lnTo>
                    <a:pt x="187558" y="203148"/>
                  </a:lnTo>
                  <a:lnTo>
                    <a:pt x="209875" y="176785"/>
                  </a:lnTo>
                  <a:lnTo>
                    <a:pt x="225717" y="141158"/>
                  </a:lnTo>
                  <a:lnTo>
                    <a:pt x="227739" y="117720"/>
                  </a:lnTo>
                  <a:lnTo>
                    <a:pt x="219506" y="74076"/>
                  </a:lnTo>
                  <a:lnTo>
                    <a:pt x="204394" y="47815"/>
                  </a:lnTo>
                  <a:lnTo>
                    <a:pt x="161273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1916186" y="4137699"/>
              <a:ext cx="84229" cy="1"/>
            </a:xfrm>
            <a:custGeom>
              <a:avLst/>
              <a:gdLst/>
              <a:ahLst/>
              <a:cxnLst/>
              <a:rect l="0" t="0" r="0" b="0"/>
              <a:pathLst>
                <a:path w="84229" h="1">
                  <a:moveTo>
                    <a:pt x="84228" y="0"/>
                  </a:moveTo>
                  <a:lnTo>
                    <a:pt x="25611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1926715" y="4211399"/>
              <a:ext cx="73700" cy="1"/>
            </a:xfrm>
            <a:custGeom>
              <a:avLst/>
              <a:gdLst/>
              <a:ahLst/>
              <a:cxnLst/>
              <a:rect l="0" t="0" r="0" b="0"/>
              <a:pathLst>
                <a:path w="73700" h="1">
                  <a:moveTo>
                    <a:pt x="73699" y="0"/>
                  </a:moveTo>
                  <a:lnTo>
                    <a:pt x="31007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2179399" y="4148228"/>
              <a:ext cx="610653" cy="10095"/>
            </a:xfrm>
            <a:custGeom>
              <a:avLst/>
              <a:gdLst/>
              <a:ahLst/>
              <a:cxnLst/>
              <a:rect l="0" t="0" r="0" b="0"/>
              <a:pathLst>
                <a:path w="610653" h="10095">
                  <a:moveTo>
                    <a:pt x="0" y="0"/>
                  </a:moveTo>
                  <a:lnTo>
                    <a:pt x="37478" y="8333"/>
                  </a:lnTo>
                  <a:lnTo>
                    <a:pt x="88901" y="10094"/>
                  </a:lnTo>
                  <a:lnTo>
                    <a:pt x="144119" y="9273"/>
                  </a:lnTo>
                  <a:lnTo>
                    <a:pt x="203206" y="2178"/>
                  </a:lnTo>
                  <a:lnTo>
                    <a:pt x="253621" y="645"/>
                  </a:lnTo>
                  <a:lnTo>
                    <a:pt x="302484" y="191"/>
                  </a:lnTo>
                  <a:lnTo>
                    <a:pt x="352837" y="56"/>
                  </a:lnTo>
                  <a:lnTo>
                    <a:pt x="412210" y="16"/>
                  </a:lnTo>
                  <a:lnTo>
                    <a:pt x="474256" y="5"/>
                  </a:lnTo>
                  <a:lnTo>
                    <a:pt x="537093" y="1"/>
                  </a:lnTo>
                  <a:lnTo>
                    <a:pt x="584568" y="0"/>
                  </a:lnTo>
                  <a:lnTo>
                    <a:pt x="61065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2" name="Group 51"/>
          <p:cNvGrpSpPr/>
          <p:nvPr/>
        </p:nvGrpSpPr>
        <p:grpSpPr>
          <a:xfrm>
            <a:off x="2136255" y="3707928"/>
            <a:ext cx="678831" cy="806072"/>
            <a:chOff x="2136255" y="3707928"/>
            <a:chExt cx="678831" cy="806072"/>
          </a:xfrm>
        </p:grpSpPr>
        <p:sp>
          <p:nvSpPr>
            <p:cNvPr id="46" name="Freeform 45"/>
            <p:cNvSpPr/>
            <p:nvPr/>
          </p:nvSpPr>
          <p:spPr>
            <a:xfrm>
              <a:off x="2136255" y="3707928"/>
              <a:ext cx="226116" cy="332572"/>
            </a:xfrm>
            <a:custGeom>
              <a:avLst/>
              <a:gdLst/>
              <a:ahLst/>
              <a:cxnLst/>
              <a:rect l="0" t="0" r="0" b="0"/>
              <a:pathLst>
                <a:path w="226116" h="332572">
                  <a:moveTo>
                    <a:pt x="169486" y="19160"/>
                  </a:moveTo>
                  <a:lnTo>
                    <a:pt x="110869" y="13571"/>
                  </a:lnTo>
                  <a:lnTo>
                    <a:pt x="56695" y="2371"/>
                  </a:lnTo>
                  <a:lnTo>
                    <a:pt x="28889" y="0"/>
                  </a:lnTo>
                  <a:lnTo>
                    <a:pt x="18433" y="2877"/>
                  </a:lnTo>
                  <a:lnTo>
                    <a:pt x="10292" y="8305"/>
                  </a:lnTo>
                  <a:lnTo>
                    <a:pt x="3695" y="15433"/>
                  </a:lnTo>
                  <a:lnTo>
                    <a:pt x="467" y="23694"/>
                  </a:lnTo>
                  <a:lnTo>
                    <a:pt x="0" y="42232"/>
                  </a:lnTo>
                  <a:lnTo>
                    <a:pt x="15593" y="103564"/>
                  </a:lnTo>
                  <a:lnTo>
                    <a:pt x="25752" y="135026"/>
                  </a:lnTo>
                  <a:lnTo>
                    <a:pt x="31549" y="140857"/>
                  </a:lnTo>
                  <a:lnTo>
                    <a:pt x="38923" y="143575"/>
                  </a:lnTo>
                  <a:lnTo>
                    <a:pt x="56476" y="143476"/>
                  </a:lnTo>
                  <a:lnTo>
                    <a:pt x="112273" y="136324"/>
                  </a:lnTo>
                  <a:lnTo>
                    <a:pt x="147075" y="140963"/>
                  </a:lnTo>
                  <a:lnTo>
                    <a:pt x="174024" y="155335"/>
                  </a:lnTo>
                  <a:lnTo>
                    <a:pt x="196827" y="174412"/>
                  </a:lnTo>
                  <a:lnTo>
                    <a:pt x="212811" y="200471"/>
                  </a:lnTo>
                  <a:lnTo>
                    <a:pt x="224957" y="230419"/>
                  </a:lnTo>
                  <a:lnTo>
                    <a:pt x="226115" y="251093"/>
                  </a:lnTo>
                  <a:lnTo>
                    <a:pt x="221560" y="271980"/>
                  </a:lnTo>
                  <a:lnTo>
                    <a:pt x="211737" y="292961"/>
                  </a:lnTo>
                  <a:lnTo>
                    <a:pt x="196453" y="307745"/>
                  </a:lnTo>
                  <a:lnTo>
                    <a:pt x="158045" y="326769"/>
                  </a:lnTo>
                  <a:lnTo>
                    <a:pt x="121512" y="332571"/>
                  </a:lnTo>
                  <a:lnTo>
                    <a:pt x="86641" y="328701"/>
                  </a:lnTo>
                  <a:lnTo>
                    <a:pt x="67935" y="320121"/>
                  </a:lnTo>
                  <a:lnTo>
                    <a:pt x="43144" y="3034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2611067" y="3758673"/>
              <a:ext cx="31587" cy="263214"/>
            </a:xfrm>
            <a:custGeom>
              <a:avLst/>
              <a:gdLst/>
              <a:ahLst/>
              <a:cxnLst/>
              <a:rect l="0" t="0" r="0" b="0"/>
              <a:pathLst>
                <a:path w="31587" h="263214">
                  <a:moveTo>
                    <a:pt x="0" y="0"/>
                  </a:moveTo>
                  <a:lnTo>
                    <a:pt x="3119" y="42692"/>
                  </a:lnTo>
                  <a:lnTo>
                    <a:pt x="9065" y="95521"/>
                  </a:lnTo>
                  <a:lnTo>
                    <a:pt x="11409" y="152706"/>
                  </a:lnTo>
                  <a:lnTo>
                    <a:pt x="25145" y="209882"/>
                  </a:lnTo>
                  <a:lnTo>
                    <a:pt x="31586" y="2632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2451231" y="3779730"/>
              <a:ext cx="170365" cy="150964"/>
            </a:xfrm>
            <a:custGeom>
              <a:avLst/>
              <a:gdLst/>
              <a:ahLst/>
              <a:cxnLst/>
              <a:rect l="0" t="0" r="0" b="0"/>
              <a:pathLst>
                <a:path w="170365" h="150964">
                  <a:moveTo>
                    <a:pt x="170364" y="115814"/>
                  </a:moveTo>
                  <a:lnTo>
                    <a:pt x="127673" y="118933"/>
                  </a:lnTo>
                  <a:lnTo>
                    <a:pt x="65029" y="137145"/>
                  </a:lnTo>
                  <a:lnTo>
                    <a:pt x="22955" y="150963"/>
                  </a:lnTo>
                  <a:lnTo>
                    <a:pt x="14770" y="149775"/>
                  </a:lnTo>
                  <a:lnTo>
                    <a:pt x="8143" y="145473"/>
                  </a:lnTo>
                  <a:lnTo>
                    <a:pt x="2556" y="139097"/>
                  </a:lnTo>
                  <a:lnTo>
                    <a:pt x="0" y="130166"/>
                  </a:lnTo>
                  <a:lnTo>
                    <a:pt x="1993" y="96410"/>
                  </a:lnTo>
                  <a:lnTo>
                    <a:pt x="16420" y="42332"/>
                  </a:lnTo>
                  <a:lnTo>
                    <a:pt x="4402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306174" y="4221927"/>
              <a:ext cx="20625" cy="252685"/>
            </a:xfrm>
            <a:custGeom>
              <a:avLst/>
              <a:gdLst/>
              <a:ahLst/>
              <a:cxnLst/>
              <a:rect l="0" t="0" r="0" b="0"/>
              <a:pathLst>
                <a:path w="20625" h="252685">
                  <a:moveTo>
                    <a:pt x="10095" y="0"/>
                  </a:moveTo>
                  <a:lnTo>
                    <a:pt x="1762" y="37478"/>
                  </a:lnTo>
                  <a:lnTo>
                    <a:pt x="0" y="94490"/>
                  </a:lnTo>
                  <a:lnTo>
                    <a:pt x="6888" y="147607"/>
                  </a:lnTo>
                  <a:lnTo>
                    <a:pt x="12581" y="205758"/>
                  </a:lnTo>
                  <a:lnTo>
                    <a:pt x="20624" y="2526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394968" y="4253513"/>
              <a:ext cx="150185" cy="255064"/>
            </a:xfrm>
            <a:custGeom>
              <a:avLst/>
              <a:gdLst/>
              <a:ahLst/>
              <a:cxnLst/>
              <a:rect l="0" t="0" r="0" b="0"/>
              <a:pathLst>
                <a:path w="150185" h="255064">
                  <a:moveTo>
                    <a:pt x="68700" y="10528"/>
                  </a:moveTo>
                  <a:lnTo>
                    <a:pt x="44653" y="20103"/>
                  </a:lnTo>
                  <a:lnTo>
                    <a:pt x="30327" y="30772"/>
                  </a:lnTo>
                  <a:lnTo>
                    <a:pt x="14696" y="55520"/>
                  </a:lnTo>
                  <a:lnTo>
                    <a:pt x="3616" y="113997"/>
                  </a:lnTo>
                  <a:lnTo>
                    <a:pt x="0" y="137233"/>
                  </a:lnTo>
                  <a:lnTo>
                    <a:pt x="10159" y="198471"/>
                  </a:lnTo>
                  <a:lnTo>
                    <a:pt x="25488" y="231162"/>
                  </a:lnTo>
                  <a:lnTo>
                    <a:pt x="41306" y="246238"/>
                  </a:lnTo>
                  <a:lnTo>
                    <a:pt x="50437" y="251896"/>
                  </a:lnTo>
                  <a:lnTo>
                    <a:pt x="69942" y="255063"/>
                  </a:lnTo>
                  <a:lnTo>
                    <a:pt x="80056" y="254270"/>
                  </a:lnTo>
                  <a:lnTo>
                    <a:pt x="97534" y="247150"/>
                  </a:lnTo>
                  <a:lnTo>
                    <a:pt x="127818" y="223514"/>
                  </a:lnTo>
                  <a:lnTo>
                    <a:pt x="143668" y="192048"/>
                  </a:lnTo>
                  <a:lnTo>
                    <a:pt x="150184" y="153089"/>
                  </a:lnTo>
                  <a:lnTo>
                    <a:pt x="143981" y="91938"/>
                  </a:lnTo>
                  <a:lnTo>
                    <a:pt x="128371" y="43637"/>
                  </a:lnTo>
                  <a:lnTo>
                    <a:pt x="10028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622834" y="4264041"/>
              <a:ext cx="192252" cy="249959"/>
            </a:xfrm>
            <a:custGeom>
              <a:avLst/>
              <a:gdLst/>
              <a:ahLst/>
              <a:cxnLst/>
              <a:rect l="0" t="0" r="0" b="0"/>
              <a:pathLst>
                <a:path w="192252" h="249959">
                  <a:moveTo>
                    <a:pt x="72461" y="21057"/>
                  </a:moveTo>
                  <a:lnTo>
                    <a:pt x="34087" y="50366"/>
                  </a:lnTo>
                  <a:lnTo>
                    <a:pt x="12868" y="76144"/>
                  </a:lnTo>
                  <a:lnTo>
                    <a:pt x="5031" y="98963"/>
                  </a:lnTo>
                  <a:lnTo>
                    <a:pt x="0" y="151739"/>
                  </a:lnTo>
                  <a:lnTo>
                    <a:pt x="5551" y="173115"/>
                  </a:lnTo>
                  <a:lnTo>
                    <a:pt x="28179" y="205901"/>
                  </a:lnTo>
                  <a:lnTo>
                    <a:pt x="56348" y="233738"/>
                  </a:lnTo>
                  <a:lnTo>
                    <a:pt x="74658" y="243483"/>
                  </a:lnTo>
                  <a:lnTo>
                    <a:pt x="110287" y="249958"/>
                  </a:lnTo>
                  <a:lnTo>
                    <a:pt x="130607" y="245233"/>
                  </a:lnTo>
                  <a:lnTo>
                    <a:pt x="162715" y="223137"/>
                  </a:lnTo>
                  <a:lnTo>
                    <a:pt x="178882" y="197526"/>
                  </a:lnTo>
                  <a:lnTo>
                    <a:pt x="191081" y="162122"/>
                  </a:lnTo>
                  <a:lnTo>
                    <a:pt x="192251" y="138735"/>
                  </a:lnTo>
                  <a:lnTo>
                    <a:pt x="180393" y="84474"/>
                  </a:lnTo>
                  <a:lnTo>
                    <a:pt x="169301" y="53885"/>
                  </a:lnTo>
                  <a:lnTo>
                    <a:pt x="138492" y="14664"/>
                  </a:lnTo>
                  <a:lnTo>
                    <a:pt x="118575" y="6518"/>
                  </a:lnTo>
                  <a:lnTo>
                    <a:pt x="8298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1" name="Group 60"/>
          <p:cNvGrpSpPr/>
          <p:nvPr/>
        </p:nvGrpSpPr>
        <p:grpSpPr>
          <a:xfrm>
            <a:off x="3053264" y="3800787"/>
            <a:ext cx="1405939" cy="551404"/>
            <a:chOff x="3053264" y="3800787"/>
            <a:chExt cx="1405939" cy="551404"/>
          </a:xfrm>
        </p:grpSpPr>
        <p:sp>
          <p:nvSpPr>
            <p:cNvPr id="53" name="Freeform 52"/>
            <p:cNvSpPr/>
            <p:nvPr/>
          </p:nvSpPr>
          <p:spPr>
            <a:xfrm>
              <a:off x="3074321" y="4032414"/>
              <a:ext cx="115814" cy="21058"/>
            </a:xfrm>
            <a:custGeom>
              <a:avLst/>
              <a:gdLst/>
              <a:ahLst/>
              <a:cxnLst/>
              <a:rect l="0" t="0" r="0" b="0"/>
              <a:pathLst>
                <a:path w="115814" h="21058">
                  <a:moveTo>
                    <a:pt x="115813" y="0"/>
                  </a:moveTo>
                  <a:lnTo>
                    <a:pt x="73122" y="3120"/>
                  </a:lnTo>
                  <a:lnTo>
                    <a:pt x="11503" y="18211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3053264" y="4095585"/>
              <a:ext cx="147400" cy="31587"/>
            </a:xfrm>
            <a:custGeom>
              <a:avLst/>
              <a:gdLst/>
              <a:ahLst/>
              <a:cxnLst/>
              <a:rect l="0" t="0" r="0" b="0"/>
              <a:pathLst>
                <a:path w="147400" h="31587">
                  <a:moveTo>
                    <a:pt x="147399" y="0"/>
                  </a:moveTo>
                  <a:lnTo>
                    <a:pt x="85118" y="17958"/>
                  </a:lnTo>
                  <a:lnTo>
                    <a:pt x="34187" y="28547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3375910" y="3800787"/>
              <a:ext cx="348873" cy="551404"/>
            </a:xfrm>
            <a:custGeom>
              <a:avLst/>
              <a:gdLst/>
              <a:ahLst/>
              <a:cxnLst/>
              <a:rect l="0" t="0" r="0" b="0"/>
              <a:pathLst>
                <a:path w="348873" h="551404">
                  <a:moveTo>
                    <a:pt x="214307" y="0"/>
                  </a:moveTo>
                  <a:lnTo>
                    <a:pt x="160433" y="17958"/>
                  </a:lnTo>
                  <a:lnTo>
                    <a:pt x="116188" y="28547"/>
                  </a:lnTo>
                  <a:lnTo>
                    <a:pt x="62735" y="30986"/>
                  </a:lnTo>
                  <a:lnTo>
                    <a:pt x="21088" y="31408"/>
                  </a:lnTo>
                  <a:lnTo>
                    <a:pt x="11795" y="36147"/>
                  </a:lnTo>
                  <a:lnTo>
                    <a:pt x="5599" y="43985"/>
                  </a:lnTo>
                  <a:lnTo>
                    <a:pt x="1469" y="53890"/>
                  </a:lnTo>
                  <a:lnTo>
                    <a:pt x="0" y="74254"/>
                  </a:lnTo>
                  <a:lnTo>
                    <a:pt x="14862" y="136919"/>
                  </a:lnTo>
                  <a:lnTo>
                    <a:pt x="30722" y="190689"/>
                  </a:lnTo>
                  <a:lnTo>
                    <a:pt x="33278" y="216162"/>
                  </a:lnTo>
                  <a:lnTo>
                    <a:pt x="36299" y="222487"/>
                  </a:lnTo>
                  <a:lnTo>
                    <a:pt x="40653" y="224364"/>
                  </a:lnTo>
                  <a:lnTo>
                    <a:pt x="45895" y="223275"/>
                  </a:lnTo>
                  <a:lnTo>
                    <a:pt x="90357" y="197570"/>
                  </a:lnTo>
                  <a:lnTo>
                    <a:pt x="152375" y="190574"/>
                  </a:lnTo>
                  <a:lnTo>
                    <a:pt x="190498" y="192947"/>
                  </a:lnTo>
                  <a:lnTo>
                    <a:pt x="234821" y="204230"/>
                  </a:lnTo>
                  <a:lnTo>
                    <a:pt x="289422" y="239322"/>
                  </a:lnTo>
                  <a:lnTo>
                    <a:pt x="314422" y="265493"/>
                  </a:lnTo>
                  <a:lnTo>
                    <a:pt x="343397" y="326584"/>
                  </a:lnTo>
                  <a:lnTo>
                    <a:pt x="348872" y="369207"/>
                  </a:lnTo>
                  <a:lnTo>
                    <a:pt x="344905" y="418881"/>
                  </a:lnTo>
                  <a:lnTo>
                    <a:pt x="331915" y="471257"/>
                  </a:lnTo>
                  <a:lnTo>
                    <a:pt x="313365" y="503450"/>
                  </a:lnTo>
                  <a:lnTo>
                    <a:pt x="286162" y="527156"/>
                  </a:lnTo>
                  <a:lnTo>
                    <a:pt x="229532" y="550164"/>
                  </a:lnTo>
                  <a:lnTo>
                    <a:pt x="205866" y="551403"/>
                  </a:lnTo>
                  <a:lnTo>
                    <a:pt x="151411" y="539593"/>
                  </a:lnTo>
                  <a:lnTo>
                    <a:pt x="89159" y="518160"/>
                  </a:lnTo>
                  <a:lnTo>
                    <a:pt x="45851" y="4843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4032414" y="3853430"/>
              <a:ext cx="10530" cy="473783"/>
            </a:xfrm>
            <a:custGeom>
              <a:avLst/>
              <a:gdLst/>
              <a:ahLst/>
              <a:cxnLst/>
              <a:rect l="0" t="0" r="0" b="0"/>
              <a:pathLst>
                <a:path w="10530" h="473783">
                  <a:moveTo>
                    <a:pt x="10529" y="0"/>
                  </a:moveTo>
                  <a:lnTo>
                    <a:pt x="2195" y="54144"/>
                  </a:lnTo>
                  <a:lnTo>
                    <a:pt x="434" y="109091"/>
                  </a:lnTo>
                  <a:lnTo>
                    <a:pt x="129" y="156585"/>
                  </a:lnTo>
                  <a:lnTo>
                    <a:pt x="5627" y="213291"/>
                  </a:lnTo>
                  <a:lnTo>
                    <a:pt x="9076" y="268958"/>
                  </a:lnTo>
                  <a:lnTo>
                    <a:pt x="3006" y="325699"/>
                  </a:lnTo>
                  <a:lnTo>
                    <a:pt x="891" y="373884"/>
                  </a:lnTo>
                  <a:lnTo>
                    <a:pt x="176" y="436328"/>
                  </a:lnTo>
                  <a:lnTo>
                    <a:pt x="0" y="47378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3781196" y="3874487"/>
              <a:ext cx="209105" cy="246957"/>
            </a:xfrm>
            <a:custGeom>
              <a:avLst/>
              <a:gdLst/>
              <a:ahLst/>
              <a:cxnLst/>
              <a:rect l="0" t="0" r="0" b="0"/>
              <a:pathLst>
                <a:path w="209105" h="246957">
                  <a:moveTo>
                    <a:pt x="209104" y="221098"/>
                  </a:moveTo>
                  <a:lnTo>
                    <a:pt x="166412" y="224218"/>
                  </a:lnTo>
                  <a:lnTo>
                    <a:pt x="105866" y="239056"/>
                  </a:lnTo>
                  <a:lnTo>
                    <a:pt x="65951" y="246956"/>
                  </a:lnTo>
                  <a:lnTo>
                    <a:pt x="42536" y="245069"/>
                  </a:lnTo>
                  <a:lnTo>
                    <a:pt x="9622" y="231840"/>
                  </a:lnTo>
                  <a:lnTo>
                    <a:pt x="3586" y="224750"/>
                  </a:lnTo>
                  <a:lnTo>
                    <a:pt x="732" y="216514"/>
                  </a:lnTo>
                  <a:lnTo>
                    <a:pt x="0" y="207513"/>
                  </a:lnTo>
                  <a:lnTo>
                    <a:pt x="5425" y="188154"/>
                  </a:lnTo>
                  <a:lnTo>
                    <a:pt x="34536" y="129455"/>
                  </a:lnTo>
                  <a:lnTo>
                    <a:pt x="63254" y="74109"/>
                  </a:lnTo>
                  <a:lnTo>
                    <a:pt x="105285" y="13086"/>
                  </a:lnTo>
                  <a:lnTo>
                    <a:pt x="11434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4120936" y="3842901"/>
              <a:ext cx="122637" cy="121334"/>
            </a:xfrm>
            <a:custGeom>
              <a:avLst/>
              <a:gdLst/>
              <a:ahLst/>
              <a:cxnLst/>
              <a:rect l="0" t="0" r="0" b="0"/>
              <a:pathLst>
                <a:path w="122637" h="121334">
                  <a:moveTo>
                    <a:pt x="100991" y="0"/>
                  </a:moveTo>
                  <a:lnTo>
                    <a:pt x="48286" y="19128"/>
                  </a:lnTo>
                  <a:lnTo>
                    <a:pt x="10198" y="49804"/>
                  </a:lnTo>
                  <a:lnTo>
                    <a:pt x="2147" y="69708"/>
                  </a:lnTo>
                  <a:lnTo>
                    <a:pt x="0" y="81567"/>
                  </a:lnTo>
                  <a:lnTo>
                    <a:pt x="3854" y="100983"/>
                  </a:lnTo>
                  <a:lnTo>
                    <a:pt x="8157" y="109436"/>
                  </a:lnTo>
                  <a:lnTo>
                    <a:pt x="15705" y="115071"/>
                  </a:lnTo>
                  <a:lnTo>
                    <a:pt x="36570" y="121333"/>
                  </a:lnTo>
                  <a:lnTo>
                    <a:pt x="69035" y="119269"/>
                  </a:lnTo>
                  <a:lnTo>
                    <a:pt x="87178" y="111110"/>
                  </a:lnTo>
                  <a:lnTo>
                    <a:pt x="103041" y="98515"/>
                  </a:lnTo>
                  <a:lnTo>
                    <a:pt x="117890" y="81219"/>
                  </a:lnTo>
                  <a:lnTo>
                    <a:pt x="121616" y="71694"/>
                  </a:lnTo>
                  <a:lnTo>
                    <a:pt x="122636" y="51751"/>
                  </a:lnTo>
                  <a:lnTo>
                    <a:pt x="120100" y="43859"/>
                  </a:lnTo>
                  <a:lnTo>
                    <a:pt x="100991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4179813" y="3842901"/>
              <a:ext cx="242157" cy="484312"/>
            </a:xfrm>
            <a:custGeom>
              <a:avLst/>
              <a:gdLst/>
              <a:ahLst/>
              <a:cxnLst/>
              <a:rect l="0" t="0" r="0" b="0"/>
              <a:pathLst>
                <a:path w="242157" h="484312">
                  <a:moveTo>
                    <a:pt x="242156" y="0"/>
                  </a:moveTo>
                  <a:lnTo>
                    <a:pt x="214644" y="53875"/>
                  </a:lnTo>
                  <a:lnTo>
                    <a:pt x="191017" y="111037"/>
                  </a:lnTo>
                  <a:lnTo>
                    <a:pt x="157664" y="170947"/>
                  </a:lnTo>
                  <a:lnTo>
                    <a:pt x="135389" y="225100"/>
                  </a:lnTo>
                  <a:lnTo>
                    <a:pt x="111318" y="279688"/>
                  </a:lnTo>
                  <a:lnTo>
                    <a:pt x="77079" y="336309"/>
                  </a:lnTo>
                  <a:lnTo>
                    <a:pt x="45217" y="389475"/>
                  </a:lnTo>
                  <a:lnTo>
                    <a:pt x="18210" y="449599"/>
                  </a:lnTo>
                  <a:lnTo>
                    <a:pt x="5396" y="469736"/>
                  </a:lnTo>
                  <a:lnTo>
                    <a:pt x="0" y="4843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4312677" y="4190342"/>
              <a:ext cx="146526" cy="150501"/>
            </a:xfrm>
            <a:custGeom>
              <a:avLst/>
              <a:gdLst/>
              <a:ahLst/>
              <a:cxnLst/>
              <a:rect l="0" t="0" r="0" b="0"/>
              <a:pathLst>
                <a:path w="146526" h="150501">
                  <a:moveTo>
                    <a:pt x="67178" y="0"/>
                  </a:moveTo>
                  <a:lnTo>
                    <a:pt x="43131" y="9575"/>
                  </a:lnTo>
                  <a:lnTo>
                    <a:pt x="28804" y="20243"/>
                  </a:lnTo>
                  <a:lnTo>
                    <a:pt x="13174" y="44992"/>
                  </a:lnTo>
                  <a:lnTo>
                    <a:pt x="1134" y="74552"/>
                  </a:lnTo>
                  <a:lnTo>
                    <a:pt x="0" y="95135"/>
                  </a:lnTo>
                  <a:lnTo>
                    <a:pt x="4566" y="114812"/>
                  </a:lnTo>
                  <a:lnTo>
                    <a:pt x="14394" y="131356"/>
                  </a:lnTo>
                  <a:lnTo>
                    <a:pt x="29680" y="143388"/>
                  </a:lnTo>
                  <a:lnTo>
                    <a:pt x="38670" y="148235"/>
                  </a:lnTo>
                  <a:lnTo>
                    <a:pt x="61137" y="150500"/>
                  </a:lnTo>
                  <a:lnTo>
                    <a:pt x="108098" y="142422"/>
                  </a:lnTo>
                  <a:lnTo>
                    <a:pt x="126699" y="129979"/>
                  </a:lnTo>
                  <a:lnTo>
                    <a:pt x="134934" y="121747"/>
                  </a:lnTo>
                  <a:lnTo>
                    <a:pt x="144085" y="100123"/>
                  </a:lnTo>
                  <a:lnTo>
                    <a:pt x="146525" y="87806"/>
                  </a:lnTo>
                  <a:lnTo>
                    <a:pt x="145812" y="77254"/>
                  </a:lnTo>
                  <a:lnTo>
                    <a:pt x="138781" y="59292"/>
                  </a:lnTo>
                  <a:lnTo>
                    <a:pt x="121669" y="36025"/>
                  </a:lnTo>
                  <a:lnTo>
                    <a:pt x="96191" y="19902"/>
                  </a:lnTo>
                  <a:lnTo>
                    <a:pt x="56649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9" name="Group 108"/>
          <p:cNvGrpSpPr/>
          <p:nvPr/>
        </p:nvGrpSpPr>
        <p:grpSpPr>
          <a:xfrm>
            <a:off x="6214506" y="463253"/>
            <a:ext cx="3598054" cy="2058647"/>
            <a:chOff x="6214506" y="463253"/>
            <a:chExt cx="3598054" cy="2058647"/>
          </a:xfrm>
        </p:grpSpPr>
        <p:sp>
          <p:nvSpPr>
            <p:cNvPr id="62" name="Freeform 61"/>
            <p:cNvSpPr/>
            <p:nvPr/>
          </p:nvSpPr>
          <p:spPr>
            <a:xfrm>
              <a:off x="6392993" y="536953"/>
              <a:ext cx="423204" cy="340154"/>
            </a:xfrm>
            <a:custGeom>
              <a:avLst/>
              <a:gdLst/>
              <a:ahLst/>
              <a:cxnLst/>
              <a:rect l="0" t="0" r="0" b="0"/>
              <a:pathLst>
                <a:path w="423204" h="340154">
                  <a:moveTo>
                    <a:pt x="8333" y="0"/>
                  </a:moveTo>
                  <a:lnTo>
                    <a:pt x="0" y="37478"/>
                  </a:lnTo>
                  <a:lnTo>
                    <a:pt x="3827" y="94491"/>
                  </a:lnTo>
                  <a:lnTo>
                    <a:pt x="12587" y="144850"/>
                  </a:lnTo>
                  <a:lnTo>
                    <a:pt x="22592" y="196817"/>
                  </a:lnTo>
                  <a:lnTo>
                    <a:pt x="37622" y="257203"/>
                  </a:lnTo>
                  <a:lnTo>
                    <a:pt x="61908" y="301020"/>
                  </a:lnTo>
                  <a:lnTo>
                    <a:pt x="85429" y="325107"/>
                  </a:lnTo>
                  <a:lnTo>
                    <a:pt x="94825" y="332552"/>
                  </a:lnTo>
                  <a:lnTo>
                    <a:pt x="104599" y="336345"/>
                  </a:lnTo>
                  <a:lnTo>
                    <a:pt x="124817" y="337440"/>
                  </a:lnTo>
                  <a:lnTo>
                    <a:pt x="133952" y="333754"/>
                  </a:lnTo>
                  <a:lnTo>
                    <a:pt x="150341" y="320301"/>
                  </a:lnTo>
                  <a:lnTo>
                    <a:pt x="167133" y="292996"/>
                  </a:lnTo>
                  <a:lnTo>
                    <a:pt x="174882" y="243922"/>
                  </a:lnTo>
                  <a:lnTo>
                    <a:pt x="177394" y="211223"/>
                  </a:lnTo>
                  <a:lnTo>
                    <a:pt x="179532" y="211005"/>
                  </a:lnTo>
                  <a:lnTo>
                    <a:pt x="185027" y="220122"/>
                  </a:lnTo>
                  <a:lnTo>
                    <a:pt x="206142" y="280645"/>
                  </a:lnTo>
                  <a:lnTo>
                    <a:pt x="237081" y="321934"/>
                  </a:lnTo>
                  <a:lnTo>
                    <a:pt x="263283" y="338063"/>
                  </a:lnTo>
                  <a:lnTo>
                    <a:pt x="283081" y="340153"/>
                  </a:lnTo>
                  <a:lnTo>
                    <a:pt x="303579" y="336013"/>
                  </a:lnTo>
                  <a:lnTo>
                    <a:pt x="324387" y="326374"/>
                  </a:lnTo>
                  <a:lnTo>
                    <a:pt x="350243" y="302204"/>
                  </a:lnTo>
                  <a:lnTo>
                    <a:pt x="387093" y="249153"/>
                  </a:lnTo>
                  <a:lnTo>
                    <a:pt x="409794" y="195834"/>
                  </a:lnTo>
                  <a:lnTo>
                    <a:pt x="423203" y="141412"/>
                  </a:lnTo>
                  <a:lnTo>
                    <a:pt x="417013" y="95653"/>
                  </a:lnTo>
                  <a:lnTo>
                    <a:pt x="408416" y="6317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6896165" y="473782"/>
              <a:ext cx="234909" cy="410612"/>
            </a:xfrm>
            <a:custGeom>
              <a:avLst/>
              <a:gdLst/>
              <a:ahLst/>
              <a:cxnLst/>
              <a:rect l="0" t="0" r="0" b="0"/>
              <a:pathLst>
                <a:path w="234909" h="410612">
                  <a:moveTo>
                    <a:pt x="0" y="0"/>
                  </a:moveTo>
                  <a:lnTo>
                    <a:pt x="0" y="58617"/>
                  </a:lnTo>
                  <a:lnTo>
                    <a:pt x="7236" y="121196"/>
                  </a:lnTo>
                  <a:lnTo>
                    <a:pt x="10723" y="172520"/>
                  </a:lnTo>
                  <a:lnTo>
                    <a:pt x="17475" y="224772"/>
                  </a:lnTo>
                  <a:lnTo>
                    <a:pt x="21166" y="276129"/>
                  </a:lnTo>
                  <a:lnTo>
                    <a:pt x="29182" y="335997"/>
                  </a:lnTo>
                  <a:lnTo>
                    <a:pt x="37335" y="390387"/>
                  </a:lnTo>
                  <a:lnTo>
                    <a:pt x="33068" y="361729"/>
                  </a:lnTo>
                  <a:lnTo>
                    <a:pt x="37468" y="311008"/>
                  </a:lnTo>
                  <a:lnTo>
                    <a:pt x="46327" y="275424"/>
                  </a:lnTo>
                  <a:lnTo>
                    <a:pt x="51942" y="266674"/>
                  </a:lnTo>
                  <a:lnTo>
                    <a:pt x="67539" y="253833"/>
                  </a:lnTo>
                  <a:lnTo>
                    <a:pt x="101640" y="245615"/>
                  </a:lnTo>
                  <a:lnTo>
                    <a:pt x="124722" y="249932"/>
                  </a:lnTo>
                  <a:lnTo>
                    <a:pt x="146679" y="260820"/>
                  </a:lnTo>
                  <a:lnTo>
                    <a:pt x="194358" y="300809"/>
                  </a:lnTo>
                  <a:lnTo>
                    <a:pt x="223009" y="345335"/>
                  </a:lnTo>
                  <a:lnTo>
                    <a:pt x="232867" y="367562"/>
                  </a:lnTo>
                  <a:lnTo>
                    <a:pt x="234908" y="386019"/>
                  </a:lnTo>
                  <a:lnTo>
                    <a:pt x="231627" y="41061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7155665" y="736363"/>
              <a:ext cx="235341" cy="188567"/>
            </a:xfrm>
            <a:custGeom>
              <a:avLst/>
              <a:gdLst/>
              <a:ahLst/>
              <a:cxnLst/>
              <a:rect l="0" t="0" r="0" b="0"/>
              <a:pathLst>
                <a:path w="235341" h="188567">
                  <a:moveTo>
                    <a:pt x="130055" y="74331"/>
                  </a:moveTo>
                  <a:lnTo>
                    <a:pt x="130055" y="51974"/>
                  </a:lnTo>
                  <a:lnTo>
                    <a:pt x="123816" y="34759"/>
                  </a:lnTo>
                  <a:lnTo>
                    <a:pt x="100747" y="4643"/>
                  </a:lnTo>
                  <a:lnTo>
                    <a:pt x="91799" y="966"/>
                  </a:lnTo>
                  <a:lnTo>
                    <a:pt x="69379" y="0"/>
                  </a:lnTo>
                  <a:lnTo>
                    <a:pt x="46936" y="9709"/>
                  </a:lnTo>
                  <a:lnTo>
                    <a:pt x="27602" y="25723"/>
                  </a:lnTo>
                  <a:lnTo>
                    <a:pt x="5659" y="64599"/>
                  </a:lnTo>
                  <a:lnTo>
                    <a:pt x="1501" y="74862"/>
                  </a:lnTo>
                  <a:lnTo>
                    <a:pt x="0" y="95624"/>
                  </a:lnTo>
                  <a:lnTo>
                    <a:pt x="8569" y="137548"/>
                  </a:lnTo>
                  <a:lnTo>
                    <a:pt x="23740" y="163512"/>
                  </a:lnTo>
                  <a:lnTo>
                    <a:pt x="48641" y="186023"/>
                  </a:lnTo>
                  <a:lnTo>
                    <a:pt x="59402" y="188566"/>
                  </a:lnTo>
                  <a:lnTo>
                    <a:pt x="83836" y="185154"/>
                  </a:lnTo>
                  <a:lnTo>
                    <a:pt x="104054" y="172718"/>
                  </a:lnTo>
                  <a:lnTo>
                    <a:pt x="112721" y="164489"/>
                  </a:lnTo>
                  <a:lnTo>
                    <a:pt x="122351" y="142867"/>
                  </a:lnTo>
                  <a:lnTo>
                    <a:pt x="129040" y="86519"/>
                  </a:lnTo>
                  <a:lnTo>
                    <a:pt x="135510" y="119205"/>
                  </a:lnTo>
                  <a:lnTo>
                    <a:pt x="150259" y="143259"/>
                  </a:lnTo>
                  <a:lnTo>
                    <a:pt x="169446" y="165204"/>
                  </a:lnTo>
                  <a:lnTo>
                    <a:pt x="189286" y="173210"/>
                  </a:lnTo>
                  <a:lnTo>
                    <a:pt x="235340" y="17961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7369948" y="463253"/>
              <a:ext cx="52644" cy="484312"/>
            </a:xfrm>
            <a:custGeom>
              <a:avLst/>
              <a:gdLst/>
              <a:ahLst/>
              <a:cxnLst/>
              <a:rect l="0" t="0" r="0" b="0"/>
              <a:pathLst>
                <a:path w="52644" h="484312">
                  <a:moveTo>
                    <a:pt x="0" y="0"/>
                  </a:moveTo>
                  <a:lnTo>
                    <a:pt x="0" y="52051"/>
                  </a:lnTo>
                  <a:lnTo>
                    <a:pt x="0" y="108229"/>
                  </a:lnTo>
                  <a:lnTo>
                    <a:pt x="3119" y="163090"/>
                  </a:lnTo>
                  <a:lnTo>
                    <a:pt x="9065" y="223548"/>
                  </a:lnTo>
                  <a:lnTo>
                    <a:pt x="15684" y="283176"/>
                  </a:lnTo>
                  <a:lnTo>
                    <a:pt x="21789" y="325898"/>
                  </a:lnTo>
                  <a:lnTo>
                    <a:pt x="31802" y="386291"/>
                  </a:lnTo>
                  <a:lnTo>
                    <a:pt x="45666" y="447922"/>
                  </a:lnTo>
                  <a:lnTo>
                    <a:pt x="52643" y="48431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7264663" y="663295"/>
              <a:ext cx="231628" cy="31586"/>
            </a:xfrm>
            <a:custGeom>
              <a:avLst/>
              <a:gdLst/>
              <a:ahLst/>
              <a:cxnLst/>
              <a:rect l="0" t="0" r="0" b="0"/>
              <a:pathLst>
                <a:path w="231628" h="31586">
                  <a:moveTo>
                    <a:pt x="231627" y="0"/>
                  </a:moveTo>
                  <a:lnTo>
                    <a:pt x="204071" y="7236"/>
                  </a:lnTo>
                  <a:lnTo>
                    <a:pt x="144729" y="9878"/>
                  </a:lnTo>
                  <a:lnTo>
                    <a:pt x="82271" y="15989"/>
                  </a:lnTo>
                  <a:lnTo>
                    <a:pt x="22317" y="27291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7534603" y="693577"/>
              <a:ext cx="156964" cy="226321"/>
            </a:xfrm>
            <a:custGeom>
              <a:avLst/>
              <a:gdLst/>
              <a:ahLst/>
              <a:cxnLst/>
              <a:rect l="0" t="0" r="0" b="0"/>
              <a:pathLst>
                <a:path w="156964" h="226321">
                  <a:moveTo>
                    <a:pt x="35386" y="106588"/>
                  </a:moveTo>
                  <a:lnTo>
                    <a:pt x="98814" y="88630"/>
                  </a:lnTo>
                  <a:lnTo>
                    <a:pt x="119729" y="81839"/>
                  </a:lnTo>
                  <a:lnTo>
                    <a:pt x="137603" y="68683"/>
                  </a:lnTo>
                  <a:lnTo>
                    <a:pt x="145645" y="60261"/>
                  </a:lnTo>
                  <a:lnTo>
                    <a:pt x="154580" y="38425"/>
                  </a:lnTo>
                  <a:lnTo>
                    <a:pt x="156963" y="26051"/>
                  </a:lnTo>
                  <a:lnTo>
                    <a:pt x="155042" y="16632"/>
                  </a:lnTo>
                  <a:lnTo>
                    <a:pt x="150251" y="9183"/>
                  </a:lnTo>
                  <a:lnTo>
                    <a:pt x="143548" y="3047"/>
                  </a:lnTo>
                  <a:lnTo>
                    <a:pt x="135570" y="126"/>
                  </a:lnTo>
                  <a:lnTo>
                    <a:pt x="117347" y="0"/>
                  </a:lnTo>
                  <a:lnTo>
                    <a:pt x="87358" y="6506"/>
                  </a:lnTo>
                  <a:lnTo>
                    <a:pt x="33864" y="40673"/>
                  </a:lnTo>
                  <a:lnTo>
                    <a:pt x="19892" y="57405"/>
                  </a:lnTo>
                  <a:lnTo>
                    <a:pt x="1390" y="96743"/>
                  </a:lnTo>
                  <a:lnTo>
                    <a:pt x="0" y="120540"/>
                  </a:lnTo>
                  <a:lnTo>
                    <a:pt x="8639" y="168356"/>
                  </a:lnTo>
                  <a:lnTo>
                    <a:pt x="21159" y="187073"/>
                  </a:lnTo>
                  <a:lnTo>
                    <a:pt x="38422" y="202021"/>
                  </a:lnTo>
                  <a:lnTo>
                    <a:pt x="88428" y="225076"/>
                  </a:lnTo>
                  <a:lnTo>
                    <a:pt x="103024" y="226320"/>
                  </a:lnTo>
                  <a:lnTo>
                    <a:pt x="119615" y="22240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7780559" y="747523"/>
              <a:ext cx="115815" cy="174977"/>
            </a:xfrm>
            <a:custGeom>
              <a:avLst/>
              <a:gdLst/>
              <a:ahLst/>
              <a:cxnLst/>
              <a:rect l="0" t="0" r="0" b="0"/>
              <a:pathLst>
                <a:path w="115815" h="174977">
                  <a:moveTo>
                    <a:pt x="0" y="21057"/>
                  </a:moveTo>
                  <a:lnTo>
                    <a:pt x="0" y="43414"/>
                  </a:lnTo>
                  <a:lnTo>
                    <a:pt x="11179" y="74084"/>
                  </a:lnTo>
                  <a:lnTo>
                    <a:pt x="42662" y="134726"/>
                  </a:lnTo>
                  <a:lnTo>
                    <a:pt x="70299" y="172971"/>
                  </a:lnTo>
                  <a:lnTo>
                    <a:pt x="77282" y="174976"/>
                  </a:lnTo>
                  <a:lnTo>
                    <a:pt x="84277" y="172802"/>
                  </a:lnTo>
                  <a:lnTo>
                    <a:pt x="91279" y="167844"/>
                  </a:lnTo>
                  <a:lnTo>
                    <a:pt x="95948" y="159859"/>
                  </a:lnTo>
                  <a:lnTo>
                    <a:pt x="106561" y="110302"/>
                  </a:lnTo>
                  <a:lnTo>
                    <a:pt x="113986" y="50124"/>
                  </a:lnTo>
                  <a:lnTo>
                    <a:pt x="115814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7942887" y="708264"/>
              <a:ext cx="187526" cy="207716"/>
            </a:xfrm>
            <a:custGeom>
              <a:avLst/>
              <a:gdLst/>
              <a:ahLst/>
              <a:cxnLst/>
              <a:rect l="0" t="0" r="0" b="0"/>
              <a:pathLst>
                <a:path w="187526" h="207716">
                  <a:moveTo>
                    <a:pt x="37714" y="81373"/>
                  </a:moveTo>
                  <a:lnTo>
                    <a:pt x="67022" y="110681"/>
                  </a:lnTo>
                  <a:lnTo>
                    <a:pt x="86615" y="117796"/>
                  </a:lnTo>
                  <a:lnTo>
                    <a:pt x="109750" y="119788"/>
                  </a:lnTo>
                  <a:lnTo>
                    <a:pt x="142507" y="113162"/>
                  </a:lnTo>
                  <a:lnTo>
                    <a:pt x="163837" y="102910"/>
                  </a:lnTo>
                  <a:lnTo>
                    <a:pt x="178776" y="87436"/>
                  </a:lnTo>
                  <a:lnTo>
                    <a:pt x="184398" y="78396"/>
                  </a:lnTo>
                  <a:lnTo>
                    <a:pt x="187525" y="58993"/>
                  </a:lnTo>
                  <a:lnTo>
                    <a:pt x="186721" y="48905"/>
                  </a:lnTo>
                  <a:lnTo>
                    <a:pt x="179588" y="31458"/>
                  </a:lnTo>
                  <a:lnTo>
                    <a:pt x="174410" y="23530"/>
                  </a:lnTo>
                  <a:lnTo>
                    <a:pt x="159299" y="11601"/>
                  </a:lnTo>
                  <a:lnTo>
                    <a:pt x="150356" y="6782"/>
                  </a:lnTo>
                  <a:lnTo>
                    <a:pt x="109824" y="0"/>
                  </a:lnTo>
                  <a:lnTo>
                    <a:pt x="71948" y="3580"/>
                  </a:lnTo>
                  <a:lnTo>
                    <a:pt x="49420" y="15213"/>
                  </a:lnTo>
                  <a:lnTo>
                    <a:pt x="20126" y="41493"/>
                  </a:lnTo>
                  <a:lnTo>
                    <a:pt x="11950" y="51277"/>
                  </a:lnTo>
                  <a:lnTo>
                    <a:pt x="2867" y="77745"/>
                  </a:lnTo>
                  <a:lnTo>
                    <a:pt x="0" y="106667"/>
                  </a:lnTo>
                  <a:lnTo>
                    <a:pt x="2624" y="131219"/>
                  </a:lnTo>
                  <a:lnTo>
                    <a:pt x="16269" y="164772"/>
                  </a:lnTo>
                  <a:lnTo>
                    <a:pt x="31692" y="180050"/>
                  </a:lnTo>
                  <a:lnTo>
                    <a:pt x="70189" y="199391"/>
                  </a:lnTo>
                  <a:lnTo>
                    <a:pt x="127273" y="206619"/>
                  </a:lnTo>
                  <a:lnTo>
                    <a:pt x="153528" y="20771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8159585" y="723961"/>
              <a:ext cx="126343" cy="197579"/>
            </a:xfrm>
            <a:custGeom>
              <a:avLst/>
              <a:gdLst/>
              <a:ahLst/>
              <a:cxnLst/>
              <a:rect l="0" t="0" r="0" b="0"/>
              <a:pathLst>
                <a:path w="126343" h="197579">
                  <a:moveTo>
                    <a:pt x="0" y="65676"/>
                  </a:moveTo>
                  <a:lnTo>
                    <a:pt x="14654" y="124293"/>
                  </a:lnTo>
                  <a:lnTo>
                    <a:pt x="29368" y="176127"/>
                  </a:lnTo>
                  <a:lnTo>
                    <a:pt x="40739" y="195094"/>
                  </a:lnTo>
                  <a:lnTo>
                    <a:pt x="43537" y="197578"/>
                  </a:lnTo>
                  <a:lnTo>
                    <a:pt x="44233" y="195725"/>
                  </a:lnTo>
                  <a:lnTo>
                    <a:pt x="32818" y="150912"/>
                  </a:lnTo>
                  <a:lnTo>
                    <a:pt x="18173" y="117447"/>
                  </a:lnTo>
                  <a:lnTo>
                    <a:pt x="13964" y="78416"/>
                  </a:lnTo>
                  <a:lnTo>
                    <a:pt x="20775" y="39555"/>
                  </a:lnTo>
                  <a:lnTo>
                    <a:pt x="31070" y="20531"/>
                  </a:lnTo>
                  <a:lnTo>
                    <a:pt x="49684" y="7397"/>
                  </a:lnTo>
                  <a:lnTo>
                    <a:pt x="72385" y="0"/>
                  </a:lnTo>
                  <a:lnTo>
                    <a:pt x="126342" y="250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8591253" y="768580"/>
              <a:ext cx="94758" cy="105286"/>
            </a:xfrm>
            <a:custGeom>
              <a:avLst/>
              <a:gdLst/>
              <a:ahLst/>
              <a:cxnLst/>
              <a:rect l="0" t="0" r="0" b="0"/>
              <a:pathLst>
                <a:path w="94758" h="105286">
                  <a:moveTo>
                    <a:pt x="0" y="0"/>
                  </a:moveTo>
                  <a:lnTo>
                    <a:pt x="49499" y="55087"/>
                  </a:lnTo>
                  <a:lnTo>
                    <a:pt x="94757" y="1052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8580725" y="736994"/>
              <a:ext cx="189514" cy="400084"/>
            </a:xfrm>
            <a:custGeom>
              <a:avLst/>
              <a:gdLst/>
              <a:ahLst/>
              <a:cxnLst/>
              <a:rect l="0" t="0" r="0" b="0"/>
              <a:pathLst>
                <a:path w="189514" h="400084">
                  <a:moveTo>
                    <a:pt x="189513" y="0"/>
                  </a:moveTo>
                  <a:lnTo>
                    <a:pt x="154766" y="61111"/>
                  </a:lnTo>
                  <a:lnTo>
                    <a:pt x="134513" y="101759"/>
                  </a:lnTo>
                  <a:lnTo>
                    <a:pt x="118234" y="128417"/>
                  </a:lnTo>
                  <a:lnTo>
                    <a:pt x="91850" y="186576"/>
                  </a:lnTo>
                  <a:lnTo>
                    <a:pt x="75958" y="212820"/>
                  </a:lnTo>
                  <a:lnTo>
                    <a:pt x="60721" y="239703"/>
                  </a:lnTo>
                  <a:lnTo>
                    <a:pt x="34611" y="280926"/>
                  </a:lnTo>
                  <a:lnTo>
                    <a:pt x="15329" y="334129"/>
                  </a:lnTo>
                  <a:lnTo>
                    <a:pt x="3374" y="380339"/>
                  </a:lnTo>
                  <a:lnTo>
                    <a:pt x="0" y="40008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8821741" y="800165"/>
              <a:ext cx="139678" cy="181644"/>
            </a:xfrm>
            <a:custGeom>
              <a:avLst/>
              <a:gdLst/>
              <a:ahLst/>
              <a:cxnLst/>
              <a:rect l="0" t="0" r="0" b="0"/>
              <a:pathLst>
                <a:path w="139678" h="181644">
                  <a:moveTo>
                    <a:pt x="64311" y="0"/>
                  </a:moveTo>
                  <a:lnTo>
                    <a:pt x="40264" y="9576"/>
                  </a:lnTo>
                  <a:lnTo>
                    <a:pt x="18841" y="27534"/>
                  </a:lnTo>
                  <a:lnTo>
                    <a:pt x="4717" y="44993"/>
                  </a:lnTo>
                  <a:lnTo>
                    <a:pt x="0" y="67570"/>
                  </a:lnTo>
                  <a:lnTo>
                    <a:pt x="6503" y="125781"/>
                  </a:lnTo>
                  <a:lnTo>
                    <a:pt x="15612" y="149880"/>
                  </a:lnTo>
                  <a:lnTo>
                    <a:pt x="21316" y="159581"/>
                  </a:lnTo>
                  <a:lnTo>
                    <a:pt x="37013" y="173480"/>
                  </a:lnTo>
                  <a:lnTo>
                    <a:pt x="46112" y="178825"/>
                  </a:lnTo>
                  <a:lnTo>
                    <a:pt x="68701" y="181643"/>
                  </a:lnTo>
                  <a:lnTo>
                    <a:pt x="81276" y="180757"/>
                  </a:lnTo>
                  <a:lnTo>
                    <a:pt x="104606" y="170414"/>
                  </a:lnTo>
                  <a:lnTo>
                    <a:pt x="115740" y="162742"/>
                  </a:lnTo>
                  <a:lnTo>
                    <a:pt x="131232" y="141740"/>
                  </a:lnTo>
                  <a:lnTo>
                    <a:pt x="139677" y="117978"/>
                  </a:lnTo>
                  <a:lnTo>
                    <a:pt x="139531" y="95719"/>
                  </a:lnTo>
                  <a:lnTo>
                    <a:pt x="127282" y="63456"/>
                  </a:lnTo>
                  <a:lnTo>
                    <a:pt x="106424" y="3158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9054507" y="779108"/>
              <a:ext cx="197193" cy="186718"/>
            </a:xfrm>
            <a:custGeom>
              <a:avLst/>
              <a:gdLst/>
              <a:ahLst/>
              <a:cxnLst/>
              <a:rect l="0" t="0" r="0" b="0"/>
              <a:pathLst>
                <a:path w="197193" h="186718">
                  <a:moveTo>
                    <a:pt x="0" y="42114"/>
                  </a:moveTo>
                  <a:lnTo>
                    <a:pt x="0" y="96259"/>
                  </a:lnTo>
                  <a:lnTo>
                    <a:pt x="2340" y="121161"/>
                  </a:lnTo>
                  <a:lnTo>
                    <a:pt x="16812" y="148334"/>
                  </a:lnTo>
                  <a:lnTo>
                    <a:pt x="29309" y="163802"/>
                  </a:lnTo>
                  <a:lnTo>
                    <a:pt x="55088" y="180075"/>
                  </a:lnTo>
                  <a:lnTo>
                    <a:pt x="90543" y="186717"/>
                  </a:lnTo>
                  <a:lnTo>
                    <a:pt x="110821" y="182031"/>
                  </a:lnTo>
                  <a:lnTo>
                    <a:pt x="148494" y="159959"/>
                  </a:lnTo>
                  <a:lnTo>
                    <a:pt x="173720" y="134353"/>
                  </a:lnTo>
                  <a:lnTo>
                    <a:pt x="190423" y="98950"/>
                  </a:lnTo>
                  <a:lnTo>
                    <a:pt x="197192" y="58825"/>
                  </a:lnTo>
                  <a:lnTo>
                    <a:pt x="189514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6214506" y="1271143"/>
              <a:ext cx="218406" cy="476716"/>
            </a:xfrm>
            <a:custGeom>
              <a:avLst/>
              <a:gdLst/>
              <a:ahLst/>
              <a:cxnLst/>
              <a:rect l="0" t="0" r="0" b="0"/>
              <a:pathLst>
                <a:path w="218406" h="476716">
                  <a:moveTo>
                    <a:pt x="144706" y="297603"/>
                  </a:moveTo>
                  <a:lnTo>
                    <a:pt x="115398" y="268294"/>
                  </a:lnTo>
                  <a:lnTo>
                    <a:pt x="95805" y="261180"/>
                  </a:lnTo>
                  <a:lnTo>
                    <a:pt x="84030" y="259283"/>
                  </a:lnTo>
                  <a:lnTo>
                    <a:pt x="64706" y="263414"/>
                  </a:lnTo>
                  <a:lnTo>
                    <a:pt x="33238" y="285130"/>
                  </a:lnTo>
                  <a:lnTo>
                    <a:pt x="17182" y="310675"/>
                  </a:lnTo>
                  <a:lnTo>
                    <a:pt x="2446" y="351918"/>
                  </a:lnTo>
                  <a:lnTo>
                    <a:pt x="0" y="389215"/>
                  </a:lnTo>
                  <a:lnTo>
                    <a:pt x="12162" y="444588"/>
                  </a:lnTo>
                  <a:lnTo>
                    <a:pt x="27705" y="470875"/>
                  </a:lnTo>
                  <a:lnTo>
                    <a:pt x="37459" y="475119"/>
                  </a:lnTo>
                  <a:lnTo>
                    <a:pt x="63895" y="476715"/>
                  </a:lnTo>
                  <a:lnTo>
                    <a:pt x="85783" y="470405"/>
                  </a:lnTo>
                  <a:lnTo>
                    <a:pt x="124489" y="441701"/>
                  </a:lnTo>
                  <a:lnTo>
                    <a:pt x="172240" y="381541"/>
                  </a:lnTo>
                  <a:lnTo>
                    <a:pt x="192345" y="322849"/>
                  </a:lnTo>
                  <a:lnTo>
                    <a:pt x="202755" y="271028"/>
                  </a:lnTo>
                  <a:lnTo>
                    <a:pt x="206359" y="211740"/>
                  </a:lnTo>
                  <a:lnTo>
                    <a:pt x="206258" y="153229"/>
                  </a:lnTo>
                  <a:lnTo>
                    <a:pt x="196335" y="93999"/>
                  </a:lnTo>
                  <a:lnTo>
                    <a:pt x="183110" y="32257"/>
                  </a:lnTo>
                  <a:lnTo>
                    <a:pt x="167133" y="353"/>
                  </a:lnTo>
                  <a:lnTo>
                    <a:pt x="163167" y="0"/>
                  </a:lnTo>
                  <a:lnTo>
                    <a:pt x="160523" y="5615"/>
                  </a:lnTo>
                  <a:lnTo>
                    <a:pt x="156279" y="56652"/>
                  </a:lnTo>
                  <a:lnTo>
                    <a:pt x="161133" y="105977"/>
                  </a:lnTo>
                  <a:lnTo>
                    <a:pt x="164391" y="163226"/>
                  </a:lnTo>
                  <a:lnTo>
                    <a:pt x="165357" y="219053"/>
                  </a:lnTo>
                  <a:lnTo>
                    <a:pt x="171232" y="272639"/>
                  </a:lnTo>
                  <a:lnTo>
                    <a:pt x="184868" y="333572"/>
                  </a:lnTo>
                  <a:lnTo>
                    <a:pt x="218405" y="39235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6488423" y="1526632"/>
              <a:ext cx="172176" cy="181970"/>
            </a:xfrm>
            <a:custGeom>
              <a:avLst/>
              <a:gdLst/>
              <a:ahLst/>
              <a:cxnLst/>
              <a:rect l="0" t="0" r="0" b="0"/>
              <a:pathLst>
                <a:path w="172176" h="181970">
                  <a:moveTo>
                    <a:pt x="102416" y="0"/>
                  </a:moveTo>
                  <a:lnTo>
                    <a:pt x="80059" y="0"/>
                  </a:lnTo>
                  <a:lnTo>
                    <a:pt x="49388" y="11178"/>
                  </a:lnTo>
                  <a:lnTo>
                    <a:pt x="23664" y="29308"/>
                  </a:lnTo>
                  <a:lnTo>
                    <a:pt x="6813" y="55087"/>
                  </a:lnTo>
                  <a:lnTo>
                    <a:pt x="0" y="96130"/>
                  </a:lnTo>
                  <a:lnTo>
                    <a:pt x="4645" y="122273"/>
                  </a:lnTo>
                  <a:lnTo>
                    <a:pt x="20415" y="153602"/>
                  </a:lnTo>
                  <a:lnTo>
                    <a:pt x="34385" y="168873"/>
                  </a:lnTo>
                  <a:lnTo>
                    <a:pt x="52293" y="179559"/>
                  </a:lnTo>
                  <a:lnTo>
                    <a:pt x="75070" y="181969"/>
                  </a:lnTo>
                  <a:lnTo>
                    <a:pt x="122231" y="173985"/>
                  </a:lnTo>
                  <a:lnTo>
                    <a:pt x="130834" y="168632"/>
                  </a:lnTo>
                  <a:lnTo>
                    <a:pt x="162815" y="130568"/>
                  </a:lnTo>
                  <a:lnTo>
                    <a:pt x="170204" y="109892"/>
                  </a:lnTo>
                  <a:lnTo>
                    <a:pt x="172175" y="97828"/>
                  </a:lnTo>
                  <a:lnTo>
                    <a:pt x="168124" y="75064"/>
                  </a:lnTo>
                  <a:lnTo>
                    <a:pt x="157356" y="54419"/>
                  </a:lnTo>
                  <a:lnTo>
                    <a:pt x="133903" y="31982"/>
                  </a:lnTo>
                  <a:lnTo>
                    <a:pt x="112945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7065972" y="1295005"/>
              <a:ext cx="30236" cy="410612"/>
            </a:xfrm>
            <a:custGeom>
              <a:avLst/>
              <a:gdLst/>
              <a:ahLst/>
              <a:cxnLst/>
              <a:rect l="0" t="0" r="0" b="0"/>
              <a:pathLst>
                <a:path w="30236" h="410612">
                  <a:moveTo>
                    <a:pt x="30235" y="0"/>
                  </a:moveTo>
                  <a:lnTo>
                    <a:pt x="15581" y="55141"/>
                  </a:lnTo>
                  <a:lnTo>
                    <a:pt x="3208" y="107208"/>
                  </a:lnTo>
                  <a:lnTo>
                    <a:pt x="0" y="161617"/>
                  </a:lnTo>
                  <a:lnTo>
                    <a:pt x="220" y="221022"/>
                  </a:lnTo>
                  <a:lnTo>
                    <a:pt x="6004" y="276188"/>
                  </a:lnTo>
                  <a:lnTo>
                    <a:pt x="8238" y="328408"/>
                  </a:lnTo>
                  <a:lnTo>
                    <a:pt x="8992" y="382329"/>
                  </a:lnTo>
                  <a:lnTo>
                    <a:pt x="9178" y="41061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6938280" y="1473989"/>
              <a:ext cx="263213" cy="31587"/>
            </a:xfrm>
            <a:custGeom>
              <a:avLst/>
              <a:gdLst/>
              <a:ahLst/>
              <a:cxnLst/>
              <a:rect l="0" t="0" r="0" b="0"/>
              <a:pathLst>
                <a:path w="263213" h="31587">
                  <a:moveTo>
                    <a:pt x="263212" y="0"/>
                  </a:moveTo>
                  <a:lnTo>
                    <a:pt x="204595" y="5589"/>
                  </a:lnTo>
                  <a:lnTo>
                    <a:pt x="142016" y="10723"/>
                  </a:lnTo>
                  <a:lnTo>
                    <a:pt x="91862" y="18645"/>
                  </a:lnTo>
                  <a:lnTo>
                    <a:pt x="35519" y="28683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7195744" y="1594193"/>
              <a:ext cx="158024" cy="145881"/>
            </a:xfrm>
            <a:custGeom>
              <a:avLst/>
              <a:gdLst/>
              <a:ahLst/>
              <a:cxnLst/>
              <a:rect l="0" t="0" r="0" b="0"/>
              <a:pathLst>
                <a:path w="158024" h="145881">
                  <a:moveTo>
                    <a:pt x="100505" y="27195"/>
                  </a:moveTo>
                  <a:lnTo>
                    <a:pt x="94915" y="10428"/>
                  </a:lnTo>
                  <a:lnTo>
                    <a:pt x="88589" y="5488"/>
                  </a:lnTo>
                  <a:lnTo>
                    <a:pt x="69083" y="0"/>
                  </a:lnTo>
                  <a:lnTo>
                    <a:pt x="47934" y="3800"/>
                  </a:lnTo>
                  <a:lnTo>
                    <a:pt x="19417" y="19094"/>
                  </a:lnTo>
                  <a:lnTo>
                    <a:pt x="11351" y="25304"/>
                  </a:lnTo>
                  <a:lnTo>
                    <a:pt x="2390" y="44682"/>
                  </a:lnTo>
                  <a:lnTo>
                    <a:pt x="0" y="56401"/>
                  </a:lnTo>
                  <a:lnTo>
                    <a:pt x="3584" y="81899"/>
                  </a:lnTo>
                  <a:lnTo>
                    <a:pt x="7814" y="95250"/>
                  </a:lnTo>
                  <a:lnTo>
                    <a:pt x="24994" y="116323"/>
                  </a:lnTo>
                  <a:lnTo>
                    <a:pt x="57854" y="138221"/>
                  </a:lnTo>
                  <a:lnTo>
                    <a:pt x="68561" y="143327"/>
                  </a:lnTo>
                  <a:lnTo>
                    <a:pt x="96055" y="145880"/>
                  </a:lnTo>
                  <a:lnTo>
                    <a:pt x="124264" y="141945"/>
                  </a:lnTo>
                  <a:lnTo>
                    <a:pt x="144599" y="132397"/>
                  </a:lnTo>
                  <a:lnTo>
                    <a:pt x="150958" y="124236"/>
                  </a:lnTo>
                  <a:lnTo>
                    <a:pt x="158023" y="102690"/>
                  </a:lnTo>
                  <a:lnTo>
                    <a:pt x="156411" y="64252"/>
                  </a:lnTo>
                  <a:lnTo>
                    <a:pt x="148358" y="46395"/>
                  </a:lnTo>
                  <a:lnTo>
                    <a:pt x="132090" y="2719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7791145" y="1389761"/>
              <a:ext cx="10472" cy="347442"/>
            </a:xfrm>
            <a:custGeom>
              <a:avLst/>
              <a:gdLst/>
              <a:ahLst/>
              <a:cxnLst/>
              <a:rect l="0" t="0" r="0" b="0"/>
              <a:pathLst>
                <a:path w="10472" h="347442">
                  <a:moveTo>
                    <a:pt x="10471" y="0"/>
                  </a:moveTo>
                  <a:lnTo>
                    <a:pt x="2138" y="57264"/>
                  </a:lnTo>
                  <a:lnTo>
                    <a:pt x="593" y="109774"/>
                  </a:lnTo>
                  <a:lnTo>
                    <a:pt x="136" y="169786"/>
                  </a:lnTo>
                  <a:lnTo>
                    <a:pt x="0" y="228902"/>
                  </a:lnTo>
                  <a:lnTo>
                    <a:pt x="3080" y="280342"/>
                  </a:lnTo>
                  <a:lnTo>
                    <a:pt x="8282" y="318981"/>
                  </a:lnTo>
                  <a:lnTo>
                    <a:pt x="10471" y="34744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7622632" y="1505575"/>
              <a:ext cx="252685" cy="31586"/>
            </a:xfrm>
            <a:custGeom>
              <a:avLst/>
              <a:gdLst/>
              <a:ahLst/>
              <a:cxnLst/>
              <a:rect l="0" t="0" r="0" b="0"/>
              <a:pathLst>
                <a:path w="252685" h="31586">
                  <a:moveTo>
                    <a:pt x="252684" y="0"/>
                  </a:moveTo>
                  <a:lnTo>
                    <a:pt x="195419" y="3119"/>
                  </a:lnTo>
                  <a:lnTo>
                    <a:pt x="146029" y="11452"/>
                  </a:lnTo>
                  <a:lnTo>
                    <a:pt x="94351" y="18211"/>
                  </a:lnTo>
                  <a:lnTo>
                    <a:pt x="35665" y="26084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7899288" y="1347647"/>
              <a:ext cx="123428" cy="368499"/>
            </a:xfrm>
            <a:custGeom>
              <a:avLst/>
              <a:gdLst/>
              <a:ahLst/>
              <a:cxnLst/>
              <a:rect l="0" t="0" r="0" b="0"/>
              <a:pathLst>
                <a:path w="123428" h="368499">
                  <a:moveTo>
                    <a:pt x="28670" y="0"/>
                  </a:moveTo>
                  <a:lnTo>
                    <a:pt x="17492" y="11179"/>
                  </a:lnTo>
                  <a:lnTo>
                    <a:pt x="4951" y="46076"/>
                  </a:lnTo>
                  <a:lnTo>
                    <a:pt x="5875" y="109101"/>
                  </a:lnTo>
                  <a:lnTo>
                    <a:pt x="10390" y="164704"/>
                  </a:lnTo>
                  <a:lnTo>
                    <a:pt x="16611" y="221007"/>
                  </a:lnTo>
                  <a:lnTo>
                    <a:pt x="17689" y="271244"/>
                  </a:lnTo>
                  <a:lnTo>
                    <a:pt x="18008" y="317585"/>
                  </a:lnTo>
                  <a:lnTo>
                    <a:pt x="15713" y="325197"/>
                  </a:lnTo>
                  <a:lnTo>
                    <a:pt x="11843" y="327932"/>
                  </a:lnTo>
                  <a:lnTo>
                    <a:pt x="6923" y="327416"/>
                  </a:lnTo>
                  <a:lnTo>
                    <a:pt x="3644" y="321223"/>
                  </a:lnTo>
                  <a:lnTo>
                    <a:pt x="0" y="298743"/>
                  </a:lnTo>
                  <a:lnTo>
                    <a:pt x="3538" y="264382"/>
                  </a:lnTo>
                  <a:lnTo>
                    <a:pt x="17584" y="231974"/>
                  </a:lnTo>
                  <a:lnTo>
                    <a:pt x="33102" y="216963"/>
                  </a:lnTo>
                  <a:lnTo>
                    <a:pt x="42153" y="211323"/>
                  </a:lnTo>
                  <a:lnTo>
                    <a:pt x="51697" y="209902"/>
                  </a:lnTo>
                  <a:lnTo>
                    <a:pt x="71660" y="214563"/>
                  </a:lnTo>
                  <a:lnTo>
                    <a:pt x="89111" y="227552"/>
                  </a:lnTo>
                  <a:lnTo>
                    <a:pt x="103496" y="246194"/>
                  </a:lnTo>
                  <a:lnTo>
                    <a:pt x="117002" y="282997"/>
                  </a:lnTo>
                  <a:lnTo>
                    <a:pt x="122158" y="334234"/>
                  </a:lnTo>
                  <a:lnTo>
                    <a:pt x="123427" y="36849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8061142" y="1505212"/>
              <a:ext cx="193201" cy="177213"/>
            </a:xfrm>
            <a:custGeom>
              <a:avLst/>
              <a:gdLst/>
              <a:ahLst/>
              <a:cxnLst/>
              <a:rect l="0" t="0" r="0" b="0"/>
              <a:pathLst>
                <a:path w="193201" h="177213">
                  <a:moveTo>
                    <a:pt x="14215" y="116176"/>
                  </a:moveTo>
                  <a:lnTo>
                    <a:pt x="69260" y="98218"/>
                  </a:lnTo>
                  <a:lnTo>
                    <a:pt x="128727" y="75438"/>
                  </a:lnTo>
                  <a:lnTo>
                    <a:pt x="155640" y="55882"/>
                  </a:lnTo>
                  <a:lnTo>
                    <a:pt x="159970" y="47904"/>
                  </a:lnTo>
                  <a:lnTo>
                    <a:pt x="161664" y="29681"/>
                  </a:lnTo>
                  <a:lnTo>
                    <a:pt x="156968" y="21078"/>
                  </a:lnTo>
                  <a:lnTo>
                    <a:pt x="139272" y="5280"/>
                  </a:lnTo>
                  <a:lnTo>
                    <a:pt x="129172" y="1301"/>
                  </a:lnTo>
                  <a:lnTo>
                    <a:pt x="108591" y="0"/>
                  </a:lnTo>
                  <a:lnTo>
                    <a:pt x="47945" y="11768"/>
                  </a:lnTo>
                  <a:lnTo>
                    <a:pt x="36702" y="14985"/>
                  </a:lnTo>
                  <a:lnTo>
                    <a:pt x="28037" y="20639"/>
                  </a:lnTo>
                  <a:lnTo>
                    <a:pt x="15289" y="36281"/>
                  </a:lnTo>
                  <a:lnTo>
                    <a:pt x="1535" y="70407"/>
                  </a:lnTo>
                  <a:lnTo>
                    <a:pt x="0" y="93495"/>
                  </a:lnTo>
                  <a:lnTo>
                    <a:pt x="4388" y="115454"/>
                  </a:lnTo>
                  <a:lnTo>
                    <a:pt x="14137" y="136912"/>
                  </a:lnTo>
                  <a:lnTo>
                    <a:pt x="38369" y="163134"/>
                  </a:lnTo>
                  <a:lnTo>
                    <a:pt x="63944" y="172142"/>
                  </a:lnTo>
                  <a:lnTo>
                    <a:pt x="111228" y="177212"/>
                  </a:lnTo>
                  <a:lnTo>
                    <a:pt x="168430" y="173336"/>
                  </a:lnTo>
                  <a:lnTo>
                    <a:pt x="193200" y="16881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8550357" y="1272242"/>
              <a:ext cx="156711" cy="437371"/>
            </a:xfrm>
            <a:custGeom>
              <a:avLst/>
              <a:gdLst/>
              <a:ahLst/>
              <a:cxnLst/>
              <a:rect l="0" t="0" r="0" b="0"/>
              <a:pathLst>
                <a:path w="156711" h="437371">
                  <a:moveTo>
                    <a:pt x="156710" y="254390"/>
                  </a:moveTo>
                  <a:lnTo>
                    <a:pt x="107212" y="204891"/>
                  </a:lnTo>
                  <a:lnTo>
                    <a:pt x="87138" y="197296"/>
                  </a:lnTo>
                  <a:lnTo>
                    <a:pt x="75234" y="195270"/>
                  </a:lnTo>
                  <a:lnTo>
                    <a:pt x="66127" y="197429"/>
                  </a:lnTo>
                  <a:lnTo>
                    <a:pt x="58888" y="202378"/>
                  </a:lnTo>
                  <a:lnTo>
                    <a:pt x="12642" y="265571"/>
                  </a:lnTo>
                  <a:lnTo>
                    <a:pt x="4942" y="289385"/>
                  </a:lnTo>
                  <a:lnTo>
                    <a:pt x="0" y="348390"/>
                  </a:lnTo>
                  <a:lnTo>
                    <a:pt x="5563" y="375716"/>
                  </a:lnTo>
                  <a:lnTo>
                    <a:pt x="22608" y="421855"/>
                  </a:lnTo>
                  <a:lnTo>
                    <a:pt x="29875" y="429204"/>
                  </a:lnTo>
                  <a:lnTo>
                    <a:pt x="50426" y="437370"/>
                  </a:lnTo>
                  <a:lnTo>
                    <a:pt x="60118" y="437208"/>
                  </a:lnTo>
                  <a:lnTo>
                    <a:pt x="77125" y="430789"/>
                  </a:lnTo>
                  <a:lnTo>
                    <a:pt x="92483" y="413898"/>
                  </a:lnTo>
                  <a:lnTo>
                    <a:pt x="105938" y="389623"/>
                  </a:lnTo>
                  <a:lnTo>
                    <a:pt x="124108" y="326379"/>
                  </a:lnTo>
                  <a:lnTo>
                    <a:pt x="135352" y="271821"/>
                  </a:lnTo>
                  <a:lnTo>
                    <a:pt x="142972" y="214321"/>
                  </a:lnTo>
                  <a:lnTo>
                    <a:pt x="148350" y="160239"/>
                  </a:lnTo>
                  <a:lnTo>
                    <a:pt x="154233" y="107170"/>
                  </a:lnTo>
                  <a:lnTo>
                    <a:pt x="155976" y="57521"/>
                  </a:lnTo>
                  <a:lnTo>
                    <a:pt x="150976" y="4412"/>
                  </a:lnTo>
                  <a:lnTo>
                    <a:pt x="148208" y="0"/>
                  </a:lnTo>
                  <a:lnTo>
                    <a:pt x="145193" y="569"/>
                  </a:lnTo>
                  <a:lnTo>
                    <a:pt x="138724" y="10559"/>
                  </a:lnTo>
                  <a:lnTo>
                    <a:pt x="129674" y="38254"/>
                  </a:lnTo>
                  <a:lnTo>
                    <a:pt x="126023" y="98829"/>
                  </a:lnTo>
                  <a:lnTo>
                    <a:pt x="119713" y="155941"/>
                  </a:lnTo>
                  <a:lnTo>
                    <a:pt x="116777" y="215489"/>
                  </a:lnTo>
                  <a:lnTo>
                    <a:pt x="126249" y="266593"/>
                  </a:lnTo>
                  <a:lnTo>
                    <a:pt x="130303" y="293738"/>
                  </a:lnTo>
                  <a:lnTo>
                    <a:pt x="129614" y="346174"/>
                  </a:lnTo>
                  <a:lnTo>
                    <a:pt x="134140" y="365372"/>
                  </a:lnTo>
                  <a:lnTo>
                    <a:pt x="136984" y="370492"/>
                  </a:lnTo>
                  <a:lnTo>
                    <a:pt x="146181" y="38073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8717596" y="1457509"/>
              <a:ext cx="158529" cy="216523"/>
            </a:xfrm>
            <a:custGeom>
              <a:avLst/>
              <a:gdLst/>
              <a:ahLst/>
              <a:cxnLst/>
              <a:rect l="0" t="0" r="0" b="0"/>
              <a:pathLst>
                <a:path w="158529" h="216523">
                  <a:moveTo>
                    <a:pt x="0" y="142822"/>
                  </a:moveTo>
                  <a:lnTo>
                    <a:pt x="53875" y="115311"/>
                  </a:lnTo>
                  <a:lnTo>
                    <a:pt x="114752" y="92569"/>
                  </a:lnTo>
                  <a:lnTo>
                    <a:pt x="153815" y="61494"/>
                  </a:lnTo>
                  <a:lnTo>
                    <a:pt x="157526" y="53508"/>
                  </a:lnTo>
                  <a:lnTo>
                    <a:pt x="158528" y="35277"/>
                  </a:lnTo>
                  <a:lnTo>
                    <a:pt x="154819" y="26672"/>
                  </a:lnTo>
                  <a:lnTo>
                    <a:pt x="141338" y="10871"/>
                  </a:lnTo>
                  <a:lnTo>
                    <a:pt x="120528" y="2289"/>
                  </a:lnTo>
                  <a:lnTo>
                    <a:pt x="108428" y="0"/>
                  </a:lnTo>
                  <a:lnTo>
                    <a:pt x="88744" y="3697"/>
                  </a:lnTo>
                  <a:lnTo>
                    <a:pt x="72197" y="14308"/>
                  </a:lnTo>
                  <a:lnTo>
                    <a:pt x="50898" y="40013"/>
                  </a:lnTo>
                  <a:lnTo>
                    <a:pt x="28770" y="90506"/>
                  </a:lnTo>
                  <a:lnTo>
                    <a:pt x="27605" y="111382"/>
                  </a:lnTo>
                  <a:lnTo>
                    <a:pt x="36389" y="153379"/>
                  </a:lnTo>
                  <a:lnTo>
                    <a:pt x="51595" y="184945"/>
                  </a:lnTo>
                  <a:lnTo>
                    <a:pt x="67384" y="199758"/>
                  </a:lnTo>
                  <a:lnTo>
                    <a:pt x="86101" y="209071"/>
                  </a:lnTo>
                  <a:lnTo>
                    <a:pt x="126342" y="21652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8907109" y="1502890"/>
              <a:ext cx="178985" cy="173495"/>
            </a:xfrm>
            <a:custGeom>
              <a:avLst/>
              <a:gdLst/>
              <a:ahLst/>
              <a:cxnLst/>
              <a:rect l="0" t="0" r="0" b="0"/>
              <a:pathLst>
                <a:path w="178985" h="173495">
                  <a:moveTo>
                    <a:pt x="0" y="44799"/>
                  </a:moveTo>
                  <a:lnTo>
                    <a:pt x="8333" y="82277"/>
                  </a:lnTo>
                  <a:lnTo>
                    <a:pt x="10095" y="133700"/>
                  </a:lnTo>
                  <a:lnTo>
                    <a:pt x="16509" y="173494"/>
                  </a:lnTo>
                  <a:lnTo>
                    <a:pt x="15685" y="172709"/>
                  </a:lnTo>
                  <a:lnTo>
                    <a:pt x="13966" y="168677"/>
                  </a:lnTo>
                  <a:lnTo>
                    <a:pt x="12377" y="122518"/>
                  </a:lnTo>
                  <a:lnTo>
                    <a:pt x="18996" y="70939"/>
                  </a:lnTo>
                  <a:lnTo>
                    <a:pt x="22480" y="42379"/>
                  </a:lnTo>
                  <a:lnTo>
                    <a:pt x="31828" y="21886"/>
                  </a:lnTo>
                  <a:lnTo>
                    <a:pt x="50021" y="8099"/>
                  </a:lnTo>
                  <a:lnTo>
                    <a:pt x="61423" y="2785"/>
                  </a:lnTo>
                  <a:lnTo>
                    <a:pt x="83452" y="0"/>
                  </a:lnTo>
                  <a:lnTo>
                    <a:pt x="94239" y="895"/>
                  </a:lnTo>
                  <a:lnTo>
                    <a:pt x="112464" y="11248"/>
                  </a:lnTo>
                  <a:lnTo>
                    <a:pt x="135877" y="39927"/>
                  </a:lnTo>
                  <a:lnTo>
                    <a:pt x="163429" y="96800"/>
                  </a:lnTo>
                  <a:lnTo>
                    <a:pt x="175565" y="139428"/>
                  </a:lnTo>
                  <a:lnTo>
                    <a:pt x="178984" y="17114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9114299" y="1523132"/>
              <a:ext cx="147908" cy="174214"/>
            </a:xfrm>
            <a:custGeom>
              <a:avLst/>
              <a:gdLst/>
              <a:ahLst/>
              <a:cxnLst/>
              <a:rect l="0" t="0" r="0" b="0"/>
              <a:pathLst>
                <a:path w="147908" h="174214">
                  <a:moveTo>
                    <a:pt x="87608" y="14028"/>
                  </a:moveTo>
                  <a:lnTo>
                    <a:pt x="76429" y="2850"/>
                  </a:lnTo>
                  <a:lnTo>
                    <a:pt x="70796" y="1897"/>
                  </a:lnTo>
                  <a:lnTo>
                    <a:pt x="64702" y="3601"/>
                  </a:lnTo>
                  <a:lnTo>
                    <a:pt x="38109" y="23147"/>
                  </a:lnTo>
                  <a:lnTo>
                    <a:pt x="11496" y="57943"/>
                  </a:lnTo>
                  <a:lnTo>
                    <a:pt x="1918" y="78000"/>
                  </a:lnTo>
                  <a:lnTo>
                    <a:pt x="0" y="101732"/>
                  </a:lnTo>
                  <a:lnTo>
                    <a:pt x="4218" y="126707"/>
                  </a:lnTo>
                  <a:lnTo>
                    <a:pt x="13891" y="149506"/>
                  </a:lnTo>
                  <a:lnTo>
                    <a:pt x="29108" y="165097"/>
                  </a:lnTo>
                  <a:lnTo>
                    <a:pt x="38079" y="170893"/>
                  </a:lnTo>
                  <a:lnTo>
                    <a:pt x="57407" y="174213"/>
                  </a:lnTo>
                  <a:lnTo>
                    <a:pt x="77694" y="170619"/>
                  </a:lnTo>
                  <a:lnTo>
                    <a:pt x="107677" y="155442"/>
                  </a:lnTo>
                  <a:lnTo>
                    <a:pt x="124213" y="142779"/>
                  </a:lnTo>
                  <a:lnTo>
                    <a:pt x="141087" y="116907"/>
                  </a:lnTo>
                  <a:lnTo>
                    <a:pt x="147907" y="81426"/>
                  </a:lnTo>
                  <a:lnTo>
                    <a:pt x="144338" y="41277"/>
                  </a:lnTo>
                  <a:lnTo>
                    <a:pt x="139466" y="31024"/>
                  </a:lnTo>
                  <a:lnTo>
                    <a:pt x="124694" y="16513"/>
                  </a:lnTo>
                  <a:lnTo>
                    <a:pt x="96647" y="1766"/>
                  </a:lnTo>
                  <a:lnTo>
                    <a:pt x="90124" y="4"/>
                  </a:lnTo>
                  <a:lnTo>
                    <a:pt x="85775" y="0"/>
                  </a:lnTo>
                  <a:lnTo>
                    <a:pt x="77079" y="35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9233492" y="1509395"/>
              <a:ext cx="294799" cy="175165"/>
            </a:xfrm>
            <a:custGeom>
              <a:avLst/>
              <a:gdLst/>
              <a:ahLst/>
              <a:cxnLst/>
              <a:rect l="0" t="0" r="0" b="0"/>
              <a:pathLst>
                <a:path w="294799" h="175165">
                  <a:moveTo>
                    <a:pt x="0" y="38294"/>
                  </a:moveTo>
                  <a:lnTo>
                    <a:pt x="24046" y="47869"/>
                  </a:lnTo>
                  <a:lnTo>
                    <a:pt x="38373" y="58537"/>
                  </a:lnTo>
                  <a:lnTo>
                    <a:pt x="65465" y="100091"/>
                  </a:lnTo>
                  <a:lnTo>
                    <a:pt x="76979" y="124454"/>
                  </a:lnTo>
                  <a:lnTo>
                    <a:pt x="68075" y="63242"/>
                  </a:lnTo>
                  <a:lnTo>
                    <a:pt x="70420" y="34954"/>
                  </a:lnTo>
                  <a:lnTo>
                    <a:pt x="78482" y="13023"/>
                  </a:lnTo>
                  <a:lnTo>
                    <a:pt x="83906" y="3899"/>
                  </a:lnTo>
                  <a:lnTo>
                    <a:pt x="91033" y="156"/>
                  </a:lnTo>
                  <a:lnTo>
                    <a:pt x="99293" y="0"/>
                  </a:lnTo>
                  <a:lnTo>
                    <a:pt x="108309" y="2236"/>
                  </a:lnTo>
                  <a:lnTo>
                    <a:pt x="124567" y="14079"/>
                  </a:lnTo>
                  <a:lnTo>
                    <a:pt x="168300" y="70526"/>
                  </a:lnTo>
                  <a:lnTo>
                    <a:pt x="175371" y="80839"/>
                  </a:lnTo>
                  <a:lnTo>
                    <a:pt x="176576" y="86544"/>
                  </a:lnTo>
                  <a:lnTo>
                    <a:pt x="173869" y="89178"/>
                  </a:lnTo>
                  <a:lnTo>
                    <a:pt x="168555" y="89764"/>
                  </a:lnTo>
                  <a:lnTo>
                    <a:pt x="166183" y="85475"/>
                  </a:lnTo>
                  <a:lnTo>
                    <a:pt x="168433" y="57083"/>
                  </a:lnTo>
                  <a:lnTo>
                    <a:pt x="173515" y="32217"/>
                  </a:lnTo>
                  <a:lnTo>
                    <a:pt x="178848" y="22544"/>
                  </a:lnTo>
                  <a:lnTo>
                    <a:pt x="194131" y="8677"/>
                  </a:lnTo>
                  <a:lnTo>
                    <a:pt x="203121" y="5681"/>
                  </a:lnTo>
                  <a:lnTo>
                    <a:pt x="222468" y="5472"/>
                  </a:lnTo>
                  <a:lnTo>
                    <a:pt x="239644" y="12398"/>
                  </a:lnTo>
                  <a:lnTo>
                    <a:pt x="247500" y="17520"/>
                  </a:lnTo>
                  <a:lnTo>
                    <a:pt x="259349" y="32571"/>
                  </a:lnTo>
                  <a:lnTo>
                    <a:pt x="283930" y="91358"/>
                  </a:lnTo>
                  <a:lnTo>
                    <a:pt x="291579" y="125766"/>
                  </a:lnTo>
                  <a:lnTo>
                    <a:pt x="294798" y="17516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9601989" y="1674031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0" y="0"/>
                  </a:moveTo>
                  <a:lnTo>
                    <a:pt x="10529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9707274" y="1695088"/>
              <a:ext cx="33304" cy="126343"/>
            </a:xfrm>
            <a:custGeom>
              <a:avLst/>
              <a:gdLst/>
              <a:ahLst/>
              <a:cxnLst/>
              <a:rect l="0" t="0" r="0" b="0"/>
              <a:pathLst>
                <a:path w="33304" h="126343">
                  <a:moveTo>
                    <a:pt x="0" y="0"/>
                  </a:moveTo>
                  <a:lnTo>
                    <a:pt x="16811" y="19150"/>
                  </a:lnTo>
                  <a:lnTo>
                    <a:pt x="29309" y="40486"/>
                  </a:lnTo>
                  <a:lnTo>
                    <a:pt x="33303" y="65567"/>
                  </a:lnTo>
                  <a:lnTo>
                    <a:pt x="31586" y="1263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6214529" y="2061017"/>
              <a:ext cx="207855" cy="460883"/>
            </a:xfrm>
            <a:custGeom>
              <a:avLst/>
              <a:gdLst/>
              <a:ahLst/>
              <a:cxnLst/>
              <a:rect l="0" t="0" r="0" b="0"/>
              <a:pathLst>
                <a:path w="207855" h="460883">
                  <a:moveTo>
                    <a:pt x="186797" y="297366"/>
                  </a:moveTo>
                  <a:lnTo>
                    <a:pt x="181208" y="280598"/>
                  </a:lnTo>
                  <a:lnTo>
                    <a:pt x="169106" y="266127"/>
                  </a:lnTo>
                  <a:lnTo>
                    <a:pt x="150858" y="253066"/>
                  </a:lnTo>
                  <a:lnTo>
                    <a:pt x="127150" y="243362"/>
                  </a:lnTo>
                  <a:lnTo>
                    <a:pt x="104135" y="241389"/>
                  </a:lnTo>
                  <a:lnTo>
                    <a:pt x="82208" y="245581"/>
                  </a:lnTo>
                  <a:lnTo>
                    <a:pt x="60764" y="255243"/>
                  </a:lnTo>
                  <a:lnTo>
                    <a:pt x="34550" y="279426"/>
                  </a:lnTo>
                  <a:lnTo>
                    <a:pt x="17555" y="308818"/>
                  </a:lnTo>
                  <a:lnTo>
                    <a:pt x="2501" y="358596"/>
                  </a:lnTo>
                  <a:lnTo>
                    <a:pt x="0" y="398436"/>
                  </a:lnTo>
                  <a:lnTo>
                    <a:pt x="3560" y="421835"/>
                  </a:lnTo>
                  <a:lnTo>
                    <a:pt x="12162" y="440813"/>
                  </a:lnTo>
                  <a:lnTo>
                    <a:pt x="17731" y="449149"/>
                  </a:lnTo>
                  <a:lnTo>
                    <a:pt x="26123" y="454707"/>
                  </a:lnTo>
                  <a:lnTo>
                    <a:pt x="47926" y="460882"/>
                  </a:lnTo>
                  <a:lnTo>
                    <a:pt x="70094" y="457387"/>
                  </a:lnTo>
                  <a:lnTo>
                    <a:pt x="99186" y="442266"/>
                  </a:lnTo>
                  <a:lnTo>
                    <a:pt x="122624" y="419848"/>
                  </a:lnTo>
                  <a:lnTo>
                    <a:pt x="141267" y="390979"/>
                  </a:lnTo>
                  <a:lnTo>
                    <a:pt x="169016" y="329754"/>
                  </a:lnTo>
                  <a:lnTo>
                    <a:pt x="186058" y="270792"/>
                  </a:lnTo>
                  <a:lnTo>
                    <a:pt x="193987" y="223202"/>
                  </a:lnTo>
                  <a:lnTo>
                    <a:pt x="196337" y="160358"/>
                  </a:lnTo>
                  <a:lnTo>
                    <a:pt x="193913" y="100403"/>
                  </a:lnTo>
                  <a:lnTo>
                    <a:pt x="182666" y="51833"/>
                  </a:lnTo>
                  <a:lnTo>
                    <a:pt x="163494" y="3981"/>
                  </a:lnTo>
                  <a:lnTo>
                    <a:pt x="159564" y="0"/>
                  </a:lnTo>
                  <a:lnTo>
                    <a:pt x="155773" y="856"/>
                  </a:lnTo>
                  <a:lnTo>
                    <a:pt x="152076" y="4936"/>
                  </a:lnTo>
                  <a:lnTo>
                    <a:pt x="146874" y="33035"/>
                  </a:lnTo>
                  <a:lnTo>
                    <a:pt x="145332" y="82175"/>
                  </a:lnTo>
                  <a:lnTo>
                    <a:pt x="152047" y="139956"/>
                  </a:lnTo>
                  <a:lnTo>
                    <a:pt x="155444" y="195354"/>
                  </a:lnTo>
                  <a:lnTo>
                    <a:pt x="163339" y="252712"/>
                  </a:lnTo>
                  <a:lnTo>
                    <a:pt x="176488" y="311552"/>
                  </a:lnTo>
                  <a:lnTo>
                    <a:pt x="189982" y="355382"/>
                  </a:lnTo>
                  <a:lnTo>
                    <a:pt x="207854" y="39212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6455336" y="2295212"/>
              <a:ext cx="149254" cy="179362"/>
            </a:xfrm>
            <a:custGeom>
              <a:avLst/>
              <a:gdLst/>
              <a:ahLst/>
              <a:cxnLst/>
              <a:rect l="0" t="0" r="0" b="0"/>
              <a:pathLst>
                <a:path w="149254" h="179362">
                  <a:moveTo>
                    <a:pt x="82861" y="0"/>
                  </a:moveTo>
                  <a:lnTo>
                    <a:pt x="38898" y="20243"/>
                  </a:lnTo>
                  <a:lnTo>
                    <a:pt x="14203" y="44993"/>
                  </a:lnTo>
                  <a:lnTo>
                    <a:pt x="5553" y="67570"/>
                  </a:lnTo>
                  <a:lnTo>
                    <a:pt x="0" y="120192"/>
                  </a:lnTo>
                  <a:lnTo>
                    <a:pt x="5480" y="144666"/>
                  </a:lnTo>
                  <a:lnTo>
                    <a:pt x="10217" y="156105"/>
                  </a:lnTo>
                  <a:lnTo>
                    <a:pt x="18053" y="164901"/>
                  </a:lnTo>
                  <a:lnTo>
                    <a:pt x="39240" y="177795"/>
                  </a:lnTo>
                  <a:lnTo>
                    <a:pt x="51440" y="179361"/>
                  </a:lnTo>
                  <a:lnTo>
                    <a:pt x="77475" y="174862"/>
                  </a:lnTo>
                  <a:lnTo>
                    <a:pt x="107261" y="159176"/>
                  </a:lnTo>
                  <a:lnTo>
                    <a:pt x="130905" y="134121"/>
                  </a:lnTo>
                  <a:lnTo>
                    <a:pt x="147139" y="104470"/>
                  </a:lnTo>
                  <a:lnTo>
                    <a:pt x="149253" y="83866"/>
                  </a:lnTo>
                  <a:lnTo>
                    <a:pt x="145124" y="63010"/>
                  </a:lnTo>
                  <a:lnTo>
                    <a:pt x="126528" y="27264"/>
                  </a:lnTo>
                  <a:lnTo>
                    <a:pt x="114446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6927808" y="2116227"/>
              <a:ext cx="10473" cy="347442"/>
            </a:xfrm>
            <a:custGeom>
              <a:avLst/>
              <a:gdLst/>
              <a:ahLst/>
              <a:cxnLst/>
              <a:rect l="0" t="0" r="0" b="0"/>
              <a:pathLst>
                <a:path w="10473" h="347442">
                  <a:moveTo>
                    <a:pt x="10472" y="0"/>
                  </a:moveTo>
                  <a:lnTo>
                    <a:pt x="2138" y="60384"/>
                  </a:lnTo>
                  <a:lnTo>
                    <a:pt x="593" y="118108"/>
                  </a:lnTo>
                  <a:lnTo>
                    <a:pt x="136" y="176545"/>
                  </a:lnTo>
                  <a:lnTo>
                    <a:pt x="0" y="230904"/>
                  </a:lnTo>
                  <a:lnTo>
                    <a:pt x="3079" y="280936"/>
                  </a:lnTo>
                  <a:lnTo>
                    <a:pt x="8281" y="319157"/>
                  </a:lnTo>
                  <a:lnTo>
                    <a:pt x="10472" y="34744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6832995" y="2253098"/>
              <a:ext cx="231628" cy="31586"/>
            </a:xfrm>
            <a:custGeom>
              <a:avLst/>
              <a:gdLst/>
              <a:ahLst/>
              <a:cxnLst/>
              <a:rect l="0" t="0" r="0" b="0"/>
              <a:pathLst>
                <a:path w="231628" h="31586">
                  <a:moveTo>
                    <a:pt x="231627" y="0"/>
                  </a:moveTo>
                  <a:lnTo>
                    <a:pt x="173009" y="5589"/>
                  </a:lnTo>
                  <a:lnTo>
                    <a:pt x="118836" y="10723"/>
                  </a:lnTo>
                  <a:lnTo>
                    <a:pt x="63074" y="18669"/>
                  </a:lnTo>
                  <a:lnTo>
                    <a:pt x="27267" y="23469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7040594" y="2352794"/>
              <a:ext cx="122031" cy="121174"/>
            </a:xfrm>
            <a:custGeom>
              <a:avLst/>
              <a:gdLst/>
              <a:ahLst/>
              <a:cxnLst/>
              <a:rect l="0" t="0" r="0" b="0"/>
              <a:pathLst>
                <a:path w="122031" h="121174">
                  <a:moveTo>
                    <a:pt x="97727" y="5589"/>
                  </a:moveTo>
                  <a:lnTo>
                    <a:pt x="80959" y="0"/>
                  </a:lnTo>
                  <a:lnTo>
                    <a:pt x="48175" y="2113"/>
                  </a:lnTo>
                  <a:lnTo>
                    <a:pt x="28521" y="13403"/>
                  </a:lnTo>
                  <a:lnTo>
                    <a:pt x="13156" y="30119"/>
                  </a:lnTo>
                  <a:lnTo>
                    <a:pt x="2428" y="49246"/>
                  </a:lnTo>
                  <a:lnTo>
                    <a:pt x="0" y="72565"/>
                  </a:lnTo>
                  <a:lnTo>
                    <a:pt x="990" y="85335"/>
                  </a:lnTo>
                  <a:lnTo>
                    <a:pt x="11449" y="105762"/>
                  </a:lnTo>
                  <a:lnTo>
                    <a:pt x="19151" y="114485"/>
                  </a:lnTo>
                  <a:lnTo>
                    <a:pt x="28965" y="119131"/>
                  </a:lnTo>
                  <a:lnTo>
                    <a:pt x="52349" y="121173"/>
                  </a:lnTo>
                  <a:lnTo>
                    <a:pt x="72100" y="115061"/>
                  </a:lnTo>
                  <a:lnTo>
                    <a:pt x="103843" y="92074"/>
                  </a:lnTo>
                  <a:lnTo>
                    <a:pt x="119946" y="66309"/>
                  </a:lnTo>
                  <a:lnTo>
                    <a:pt x="122030" y="46614"/>
                  </a:lnTo>
                  <a:lnTo>
                    <a:pt x="119057" y="28502"/>
                  </a:lnTo>
                  <a:lnTo>
                    <a:pt x="108255" y="558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7507396" y="2200455"/>
              <a:ext cx="20481" cy="284271"/>
            </a:xfrm>
            <a:custGeom>
              <a:avLst/>
              <a:gdLst/>
              <a:ahLst/>
              <a:cxnLst/>
              <a:rect l="0" t="0" r="0" b="0"/>
              <a:pathLst>
                <a:path w="20481" h="284271">
                  <a:moveTo>
                    <a:pt x="20480" y="0"/>
                  </a:moveTo>
                  <a:lnTo>
                    <a:pt x="6008" y="34792"/>
                  </a:lnTo>
                  <a:lnTo>
                    <a:pt x="1374" y="81409"/>
                  </a:lnTo>
                  <a:lnTo>
                    <a:pt x="0" y="139155"/>
                  </a:lnTo>
                  <a:lnTo>
                    <a:pt x="764" y="198379"/>
                  </a:lnTo>
                  <a:lnTo>
                    <a:pt x="10909" y="255259"/>
                  </a:lnTo>
                  <a:lnTo>
                    <a:pt x="20480" y="28427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7391005" y="2316269"/>
              <a:ext cx="252685" cy="42115"/>
            </a:xfrm>
            <a:custGeom>
              <a:avLst/>
              <a:gdLst/>
              <a:ahLst/>
              <a:cxnLst/>
              <a:rect l="0" t="0" r="0" b="0"/>
              <a:pathLst>
                <a:path w="252685" h="42115">
                  <a:moveTo>
                    <a:pt x="252684" y="0"/>
                  </a:moveTo>
                  <a:lnTo>
                    <a:pt x="194067" y="9065"/>
                  </a:lnTo>
                  <a:lnTo>
                    <a:pt x="139893" y="18645"/>
                  </a:lnTo>
                  <a:lnTo>
                    <a:pt x="84132" y="28683"/>
                  </a:lnTo>
                  <a:lnTo>
                    <a:pt x="28057" y="36601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7627571" y="2126756"/>
              <a:ext cx="331974" cy="337416"/>
            </a:xfrm>
            <a:custGeom>
              <a:avLst/>
              <a:gdLst/>
              <a:ahLst/>
              <a:cxnLst/>
              <a:rect l="0" t="0" r="0" b="0"/>
              <a:pathLst>
                <a:path w="331974" h="337416">
                  <a:moveTo>
                    <a:pt x="5590" y="0"/>
                  </a:moveTo>
                  <a:lnTo>
                    <a:pt x="0" y="16768"/>
                  </a:lnTo>
                  <a:lnTo>
                    <a:pt x="4045" y="78565"/>
                  </a:lnTo>
                  <a:lnTo>
                    <a:pt x="10873" y="133672"/>
                  </a:lnTo>
                  <a:lnTo>
                    <a:pt x="23488" y="196333"/>
                  </a:lnTo>
                  <a:lnTo>
                    <a:pt x="32600" y="253535"/>
                  </a:lnTo>
                  <a:lnTo>
                    <a:pt x="36989" y="305709"/>
                  </a:lnTo>
                  <a:lnTo>
                    <a:pt x="42839" y="337415"/>
                  </a:lnTo>
                  <a:lnTo>
                    <a:pt x="42121" y="337247"/>
                  </a:lnTo>
                  <a:lnTo>
                    <a:pt x="32562" y="311762"/>
                  </a:lnTo>
                  <a:lnTo>
                    <a:pt x="28399" y="277467"/>
                  </a:lnTo>
                  <a:lnTo>
                    <a:pt x="32755" y="232081"/>
                  </a:lnTo>
                  <a:lnTo>
                    <a:pt x="41450" y="208042"/>
                  </a:lnTo>
                  <a:lnTo>
                    <a:pt x="47044" y="198356"/>
                  </a:lnTo>
                  <a:lnTo>
                    <a:pt x="62618" y="184475"/>
                  </a:lnTo>
                  <a:lnTo>
                    <a:pt x="71685" y="179135"/>
                  </a:lnTo>
                  <a:lnTo>
                    <a:pt x="81239" y="179085"/>
                  </a:lnTo>
                  <a:lnTo>
                    <a:pt x="101212" y="188388"/>
                  </a:lnTo>
                  <a:lnTo>
                    <a:pt x="134225" y="215720"/>
                  </a:lnTo>
                  <a:lnTo>
                    <a:pt x="160157" y="253701"/>
                  </a:lnTo>
                  <a:lnTo>
                    <a:pt x="180622" y="305677"/>
                  </a:lnTo>
                  <a:lnTo>
                    <a:pt x="184279" y="305560"/>
                  </a:lnTo>
                  <a:lnTo>
                    <a:pt x="239002" y="250918"/>
                  </a:lnTo>
                  <a:lnTo>
                    <a:pt x="293309" y="216664"/>
                  </a:lnTo>
                  <a:lnTo>
                    <a:pt x="312449" y="203140"/>
                  </a:lnTo>
                  <a:lnTo>
                    <a:pt x="318957" y="193918"/>
                  </a:lnTo>
                  <a:lnTo>
                    <a:pt x="326188" y="171194"/>
                  </a:lnTo>
                  <a:lnTo>
                    <a:pt x="325776" y="160922"/>
                  </a:lnTo>
                  <a:lnTo>
                    <a:pt x="319081" y="143271"/>
                  </a:lnTo>
                  <a:lnTo>
                    <a:pt x="310510" y="137628"/>
                  </a:lnTo>
                  <a:lnTo>
                    <a:pt x="285389" y="131358"/>
                  </a:lnTo>
                  <a:lnTo>
                    <a:pt x="264086" y="134810"/>
                  </a:lnTo>
                  <a:lnTo>
                    <a:pt x="238939" y="149908"/>
                  </a:lnTo>
                  <a:lnTo>
                    <a:pt x="231346" y="156091"/>
                  </a:lnTo>
                  <a:lnTo>
                    <a:pt x="219789" y="175439"/>
                  </a:lnTo>
                  <a:lnTo>
                    <a:pt x="202838" y="225987"/>
                  </a:lnTo>
                  <a:lnTo>
                    <a:pt x="202984" y="267131"/>
                  </a:lnTo>
                  <a:lnTo>
                    <a:pt x="216025" y="303368"/>
                  </a:lnTo>
                  <a:lnTo>
                    <a:pt x="231308" y="319274"/>
                  </a:lnTo>
                  <a:lnTo>
                    <a:pt x="240296" y="325153"/>
                  </a:lnTo>
                  <a:lnTo>
                    <a:pt x="280893" y="333428"/>
                  </a:lnTo>
                  <a:lnTo>
                    <a:pt x="331973" y="32638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8159585" y="2291029"/>
              <a:ext cx="200042" cy="193697"/>
            </a:xfrm>
            <a:custGeom>
              <a:avLst/>
              <a:gdLst/>
              <a:ahLst/>
              <a:cxnLst/>
              <a:rect l="0" t="0" r="0" b="0"/>
              <a:pathLst>
                <a:path w="200042" h="193697">
                  <a:moveTo>
                    <a:pt x="0" y="56825"/>
                  </a:moveTo>
                  <a:lnTo>
                    <a:pt x="16768" y="68004"/>
                  </a:lnTo>
                  <a:lnTo>
                    <a:pt x="28120" y="89090"/>
                  </a:lnTo>
                  <a:lnTo>
                    <a:pt x="37968" y="130726"/>
                  </a:lnTo>
                  <a:lnTo>
                    <a:pt x="39102" y="149332"/>
                  </a:lnTo>
                  <a:lnTo>
                    <a:pt x="37766" y="147742"/>
                  </a:lnTo>
                  <a:lnTo>
                    <a:pt x="27217" y="117158"/>
                  </a:lnTo>
                  <a:lnTo>
                    <a:pt x="28471" y="81981"/>
                  </a:lnTo>
                  <a:lnTo>
                    <a:pt x="42629" y="25780"/>
                  </a:lnTo>
                  <a:lnTo>
                    <a:pt x="45967" y="15071"/>
                  </a:lnTo>
                  <a:lnTo>
                    <a:pt x="52871" y="7932"/>
                  </a:lnTo>
                  <a:lnTo>
                    <a:pt x="73022" y="0"/>
                  </a:lnTo>
                  <a:lnTo>
                    <a:pt x="94456" y="2714"/>
                  </a:lnTo>
                  <a:lnTo>
                    <a:pt x="114509" y="12889"/>
                  </a:lnTo>
                  <a:lnTo>
                    <a:pt x="153785" y="57972"/>
                  </a:lnTo>
                  <a:lnTo>
                    <a:pt x="177977" y="117952"/>
                  </a:lnTo>
                  <a:lnTo>
                    <a:pt x="186095" y="154096"/>
                  </a:lnTo>
                  <a:lnTo>
                    <a:pt x="189164" y="176096"/>
                  </a:lnTo>
                  <a:lnTo>
                    <a:pt x="191619" y="181963"/>
                  </a:lnTo>
                  <a:lnTo>
                    <a:pt x="200041" y="19369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8380684" y="2295212"/>
              <a:ext cx="122303" cy="178378"/>
            </a:xfrm>
            <a:custGeom>
              <a:avLst/>
              <a:gdLst/>
              <a:ahLst/>
              <a:cxnLst/>
              <a:rect l="0" t="0" r="0" b="0"/>
              <a:pathLst>
                <a:path w="122303" h="178378">
                  <a:moveTo>
                    <a:pt x="0" y="10529"/>
                  </a:moveTo>
                  <a:lnTo>
                    <a:pt x="9065" y="69145"/>
                  </a:lnTo>
                  <a:lnTo>
                    <a:pt x="11409" y="123319"/>
                  </a:lnTo>
                  <a:lnTo>
                    <a:pt x="15989" y="151125"/>
                  </a:lnTo>
                  <a:lnTo>
                    <a:pt x="21188" y="161581"/>
                  </a:lnTo>
                  <a:lnTo>
                    <a:pt x="36323" y="176319"/>
                  </a:lnTo>
                  <a:lnTo>
                    <a:pt x="45273" y="178377"/>
                  </a:lnTo>
                  <a:lnTo>
                    <a:pt x="64574" y="174425"/>
                  </a:lnTo>
                  <a:lnTo>
                    <a:pt x="81732" y="161750"/>
                  </a:lnTo>
                  <a:lnTo>
                    <a:pt x="111811" y="125017"/>
                  </a:lnTo>
                  <a:lnTo>
                    <a:pt x="119884" y="101577"/>
                  </a:lnTo>
                  <a:lnTo>
                    <a:pt x="122302" y="74391"/>
                  </a:lnTo>
                  <a:lnTo>
                    <a:pt x="117442" y="21757"/>
                  </a:lnTo>
                  <a:lnTo>
                    <a:pt x="115813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8570197" y="2269431"/>
              <a:ext cx="391279" cy="185244"/>
            </a:xfrm>
            <a:custGeom>
              <a:avLst/>
              <a:gdLst/>
              <a:ahLst/>
              <a:cxnLst/>
              <a:rect l="0" t="0" r="0" b="0"/>
              <a:pathLst>
                <a:path w="391279" h="185244">
                  <a:moveTo>
                    <a:pt x="0" y="110009"/>
                  </a:moveTo>
                  <a:lnTo>
                    <a:pt x="14654" y="153972"/>
                  </a:lnTo>
                  <a:lnTo>
                    <a:pt x="15092" y="174002"/>
                  </a:lnTo>
                  <a:lnTo>
                    <a:pt x="13570" y="184256"/>
                  </a:lnTo>
                  <a:lnTo>
                    <a:pt x="12556" y="185243"/>
                  </a:lnTo>
                  <a:lnTo>
                    <a:pt x="5206" y="135283"/>
                  </a:lnTo>
                  <a:lnTo>
                    <a:pt x="1542" y="89552"/>
                  </a:lnTo>
                  <a:lnTo>
                    <a:pt x="6925" y="65432"/>
                  </a:lnTo>
                  <a:lnTo>
                    <a:pt x="11635" y="55724"/>
                  </a:lnTo>
                  <a:lnTo>
                    <a:pt x="19455" y="50423"/>
                  </a:lnTo>
                  <a:lnTo>
                    <a:pt x="40622" y="47651"/>
                  </a:lnTo>
                  <a:lnTo>
                    <a:pt x="59388" y="53439"/>
                  </a:lnTo>
                  <a:lnTo>
                    <a:pt x="67668" y="58257"/>
                  </a:lnTo>
                  <a:lnTo>
                    <a:pt x="79988" y="72970"/>
                  </a:lnTo>
                  <a:lnTo>
                    <a:pt x="103017" y="105422"/>
                  </a:lnTo>
                  <a:lnTo>
                    <a:pt x="106113" y="106951"/>
                  </a:lnTo>
                  <a:lnTo>
                    <a:pt x="107006" y="104461"/>
                  </a:lnTo>
                  <a:lnTo>
                    <a:pt x="107220" y="89996"/>
                  </a:lnTo>
                  <a:lnTo>
                    <a:pt x="120039" y="27767"/>
                  </a:lnTo>
                  <a:lnTo>
                    <a:pt x="126820" y="20086"/>
                  </a:lnTo>
                  <a:lnTo>
                    <a:pt x="146832" y="11552"/>
                  </a:lnTo>
                  <a:lnTo>
                    <a:pt x="156379" y="13955"/>
                  </a:lnTo>
                  <a:lnTo>
                    <a:pt x="173227" y="29104"/>
                  </a:lnTo>
                  <a:lnTo>
                    <a:pt x="194701" y="68551"/>
                  </a:lnTo>
                  <a:lnTo>
                    <a:pt x="217428" y="131124"/>
                  </a:lnTo>
                  <a:lnTo>
                    <a:pt x="224536" y="152149"/>
                  </a:lnTo>
                  <a:lnTo>
                    <a:pt x="229239" y="155650"/>
                  </a:lnTo>
                  <a:lnTo>
                    <a:pt x="234714" y="154474"/>
                  </a:lnTo>
                  <a:lnTo>
                    <a:pt x="286530" y="118629"/>
                  </a:lnTo>
                  <a:lnTo>
                    <a:pt x="347639" y="90522"/>
                  </a:lnTo>
                  <a:lnTo>
                    <a:pt x="373495" y="70830"/>
                  </a:lnTo>
                  <a:lnTo>
                    <a:pt x="390385" y="44588"/>
                  </a:lnTo>
                  <a:lnTo>
                    <a:pt x="391278" y="34809"/>
                  </a:lnTo>
                  <a:lnTo>
                    <a:pt x="386031" y="14586"/>
                  </a:lnTo>
                  <a:lnTo>
                    <a:pt x="379017" y="7789"/>
                  </a:lnTo>
                  <a:lnTo>
                    <a:pt x="358744" y="237"/>
                  </a:lnTo>
                  <a:lnTo>
                    <a:pt x="337256" y="0"/>
                  </a:lnTo>
                  <a:lnTo>
                    <a:pt x="316007" y="4964"/>
                  </a:lnTo>
                  <a:lnTo>
                    <a:pt x="294866" y="14969"/>
                  </a:lnTo>
                  <a:lnTo>
                    <a:pt x="280010" y="30335"/>
                  </a:lnTo>
                  <a:lnTo>
                    <a:pt x="260941" y="68795"/>
                  </a:lnTo>
                  <a:lnTo>
                    <a:pt x="259473" y="89352"/>
                  </a:lnTo>
                  <a:lnTo>
                    <a:pt x="263890" y="110187"/>
                  </a:lnTo>
                  <a:lnTo>
                    <a:pt x="279531" y="140477"/>
                  </a:lnTo>
                  <a:lnTo>
                    <a:pt x="292302" y="157086"/>
                  </a:lnTo>
                  <a:lnTo>
                    <a:pt x="301323" y="161281"/>
                  </a:lnTo>
                  <a:lnTo>
                    <a:pt x="357968" y="16265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8997319" y="2284683"/>
              <a:ext cx="78247" cy="181434"/>
            </a:xfrm>
            <a:custGeom>
              <a:avLst/>
              <a:gdLst/>
              <a:ahLst/>
              <a:cxnLst/>
              <a:rect l="0" t="0" r="0" b="0"/>
              <a:pathLst>
                <a:path w="78247" h="181434">
                  <a:moveTo>
                    <a:pt x="15075" y="73700"/>
                  </a:moveTo>
                  <a:lnTo>
                    <a:pt x="9485" y="90468"/>
                  </a:lnTo>
                  <a:lnTo>
                    <a:pt x="9861" y="108058"/>
                  </a:lnTo>
                  <a:lnTo>
                    <a:pt x="26070" y="168700"/>
                  </a:lnTo>
                  <a:lnTo>
                    <a:pt x="29423" y="179147"/>
                  </a:lnTo>
                  <a:lnTo>
                    <a:pt x="31660" y="181433"/>
                  </a:lnTo>
                  <a:lnTo>
                    <a:pt x="33150" y="178277"/>
                  </a:lnTo>
                  <a:lnTo>
                    <a:pt x="34144" y="171494"/>
                  </a:lnTo>
                  <a:lnTo>
                    <a:pt x="29009" y="154599"/>
                  </a:lnTo>
                  <a:lnTo>
                    <a:pt x="8504" y="97612"/>
                  </a:lnTo>
                  <a:lnTo>
                    <a:pt x="0" y="62847"/>
                  </a:lnTo>
                  <a:lnTo>
                    <a:pt x="1745" y="36901"/>
                  </a:lnTo>
                  <a:lnTo>
                    <a:pt x="12660" y="16011"/>
                  </a:lnTo>
                  <a:lnTo>
                    <a:pt x="20484" y="7165"/>
                  </a:lnTo>
                  <a:lnTo>
                    <a:pt x="29209" y="2437"/>
                  </a:lnTo>
                  <a:lnTo>
                    <a:pt x="78246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9161261" y="2339026"/>
              <a:ext cx="177517" cy="144927"/>
            </a:xfrm>
            <a:custGeom>
              <a:avLst/>
              <a:gdLst/>
              <a:ahLst/>
              <a:cxnLst/>
              <a:rect l="0" t="0" r="0" b="0"/>
              <a:pathLst>
                <a:path w="177517" h="144927">
                  <a:moveTo>
                    <a:pt x="93288" y="103585"/>
                  </a:moveTo>
                  <a:lnTo>
                    <a:pt x="87699" y="44968"/>
                  </a:lnTo>
                  <a:lnTo>
                    <a:pt x="73045" y="10178"/>
                  </a:lnTo>
                  <a:lnTo>
                    <a:pt x="64585" y="3879"/>
                  </a:lnTo>
                  <a:lnTo>
                    <a:pt x="42707" y="0"/>
                  </a:lnTo>
                  <a:lnTo>
                    <a:pt x="32661" y="2943"/>
                  </a:lnTo>
                  <a:lnTo>
                    <a:pt x="15260" y="15571"/>
                  </a:lnTo>
                  <a:lnTo>
                    <a:pt x="5967" y="36002"/>
                  </a:lnTo>
                  <a:lnTo>
                    <a:pt x="0" y="87246"/>
                  </a:lnTo>
                  <a:lnTo>
                    <a:pt x="5423" y="111531"/>
                  </a:lnTo>
                  <a:lnTo>
                    <a:pt x="10145" y="122920"/>
                  </a:lnTo>
                  <a:lnTo>
                    <a:pt x="24750" y="138695"/>
                  </a:lnTo>
                  <a:lnTo>
                    <a:pt x="33558" y="144539"/>
                  </a:lnTo>
                  <a:lnTo>
                    <a:pt x="41770" y="144926"/>
                  </a:lnTo>
                  <a:lnTo>
                    <a:pt x="49584" y="141674"/>
                  </a:lnTo>
                  <a:lnTo>
                    <a:pt x="63335" y="128702"/>
                  </a:lnTo>
                  <a:lnTo>
                    <a:pt x="85559" y="81676"/>
                  </a:lnTo>
                  <a:lnTo>
                    <a:pt x="91761" y="42369"/>
                  </a:lnTo>
                  <a:lnTo>
                    <a:pt x="95176" y="62960"/>
                  </a:lnTo>
                  <a:lnTo>
                    <a:pt x="122537" y="105399"/>
                  </a:lnTo>
                  <a:lnTo>
                    <a:pt x="130335" y="110643"/>
                  </a:lnTo>
                  <a:lnTo>
                    <a:pt x="148358" y="113351"/>
                  </a:lnTo>
                  <a:lnTo>
                    <a:pt x="161827" y="110655"/>
                  </a:lnTo>
                  <a:lnTo>
                    <a:pt x="177516" y="1035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9359834" y="2074114"/>
              <a:ext cx="42115" cy="431669"/>
            </a:xfrm>
            <a:custGeom>
              <a:avLst/>
              <a:gdLst/>
              <a:ahLst/>
              <a:cxnLst/>
              <a:rect l="0" t="0" r="0" b="0"/>
              <a:pathLst>
                <a:path w="42115" h="431669">
                  <a:moveTo>
                    <a:pt x="0" y="0"/>
                  </a:moveTo>
                  <a:lnTo>
                    <a:pt x="0" y="48930"/>
                  </a:lnTo>
                  <a:lnTo>
                    <a:pt x="0" y="99895"/>
                  </a:lnTo>
                  <a:lnTo>
                    <a:pt x="3120" y="153211"/>
                  </a:lnTo>
                  <a:lnTo>
                    <a:pt x="8333" y="204883"/>
                  </a:lnTo>
                  <a:lnTo>
                    <a:pt x="9878" y="264647"/>
                  </a:lnTo>
                  <a:lnTo>
                    <a:pt x="13455" y="317449"/>
                  </a:lnTo>
                  <a:lnTo>
                    <a:pt x="25145" y="377911"/>
                  </a:lnTo>
                  <a:lnTo>
                    <a:pt x="42114" y="43166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9180850" y="2179399"/>
              <a:ext cx="273742" cy="42115"/>
            </a:xfrm>
            <a:custGeom>
              <a:avLst/>
              <a:gdLst/>
              <a:ahLst/>
              <a:cxnLst/>
              <a:rect l="0" t="0" r="0" b="0"/>
              <a:pathLst>
                <a:path w="273742" h="42115">
                  <a:moveTo>
                    <a:pt x="273741" y="0"/>
                  </a:moveTo>
                  <a:lnTo>
                    <a:pt x="217526" y="16788"/>
                  </a:lnTo>
                  <a:lnTo>
                    <a:pt x="155835" y="23333"/>
                  </a:lnTo>
                  <a:lnTo>
                    <a:pt x="92913" y="29955"/>
                  </a:lnTo>
                  <a:lnTo>
                    <a:pt x="37764" y="38499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9432700" y="2308667"/>
              <a:ext cx="118950" cy="149997"/>
            </a:xfrm>
            <a:custGeom>
              <a:avLst/>
              <a:gdLst/>
              <a:ahLst/>
              <a:cxnLst/>
              <a:rect l="0" t="0" r="0" b="0"/>
              <a:pathLst>
                <a:path w="118950" h="149997">
                  <a:moveTo>
                    <a:pt x="95590" y="18131"/>
                  </a:moveTo>
                  <a:lnTo>
                    <a:pt x="84412" y="6952"/>
                  </a:lnTo>
                  <a:lnTo>
                    <a:pt x="66445" y="1464"/>
                  </a:lnTo>
                  <a:lnTo>
                    <a:pt x="55103" y="0"/>
                  </a:lnTo>
                  <a:lnTo>
                    <a:pt x="36262" y="4614"/>
                  </a:lnTo>
                  <a:lnTo>
                    <a:pt x="20088" y="15632"/>
                  </a:lnTo>
                  <a:lnTo>
                    <a:pt x="5102" y="32228"/>
                  </a:lnTo>
                  <a:lnTo>
                    <a:pt x="0" y="57541"/>
                  </a:lnTo>
                  <a:lnTo>
                    <a:pt x="6258" y="110273"/>
                  </a:lnTo>
                  <a:lnTo>
                    <a:pt x="18453" y="129663"/>
                  </a:lnTo>
                  <a:lnTo>
                    <a:pt x="26617" y="138109"/>
                  </a:lnTo>
                  <a:lnTo>
                    <a:pt x="48168" y="147493"/>
                  </a:lnTo>
                  <a:lnTo>
                    <a:pt x="60466" y="149996"/>
                  </a:lnTo>
                  <a:lnTo>
                    <a:pt x="83488" y="146537"/>
                  </a:lnTo>
                  <a:lnTo>
                    <a:pt x="94541" y="142340"/>
                  </a:lnTo>
                  <a:lnTo>
                    <a:pt x="103079" y="134862"/>
                  </a:lnTo>
                  <a:lnTo>
                    <a:pt x="115686" y="114075"/>
                  </a:lnTo>
                  <a:lnTo>
                    <a:pt x="118949" y="92358"/>
                  </a:lnTo>
                  <a:lnTo>
                    <a:pt x="115331" y="69838"/>
                  </a:lnTo>
                  <a:lnTo>
                    <a:pt x="105923" y="44231"/>
                  </a:lnTo>
                  <a:lnTo>
                    <a:pt x="90824" y="26611"/>
                  </a:lnTo>
                  <a:lnTo>
                    <a:pt x="64004" y="760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9570404" y="2263626"/>
              <a:ext cx="136871" cy="172256"/>
            </a:xfrm>
            <a:custGeom>
              <a:avLst/>
              <a:gdLst/>
              <a:ahLst/>
              <a:cxnLst/>
              <a:rect l="0" t="0" r="0" b="0"/>
              <a:pathLst>
                <a:path w="136871" h="172256">
                  <a:moveTo>
                    <a:pt x="0" y="94757"/>
                  </a:moveTo>
                  <a:lnTo>
                    <a:pt x="55226" y="152322"/>
                  </a:lnTo>
                  <a:lnTo>
                    <a:pt x="64709" y="170644"/>
                  </a:lnTo>
                  <a:lnTo>
                    <a:pt x="67706" y="172255"/>
                  </a:lnTo>
                  <a:lnTo>
                    <a:pt x="69705" y="168649"/>
                  </a:lnTo>
                  <a:lnTo>
                    <a:pt x="71036" y="161566"/>
                  </a:lnTo>
                  <a:lnTo>
                    <a:pt x="66276" y="144337"/>
                  </a:lnTo>
                  <a:lnTo>
                    <a:pt x="34053" y="83960"/>
                  </a:lnTo>
                  <a:lnTo>
                    <a:pt x="29721" y="73521"/>
                  </a:lnTo>
                  <a:lnTo>
                    <a:pt x="28027" y="52563"/>
                  </a:lnTo>
                  <a:lnTo>
                    <a:pt x="32343" y="32720"/>
                  </a:lnTo>
                  <a:lnTo>
                    <a:pt x="42061" y="16102"/>
                  </a:lnTo>
                  <a:lnTo>
                    <a:pt x="50267" y="10735"/>
                  </a:lnTo>
                  <a:lnTo>
                    <a:pt x="84174" y="3181"/>
                  </a:lnTo>
                  <a:lnTo>
                    <a:pt x="13687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9802031" y="2453139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0" y="0"/>
                  </a:moveTo>
                  <a:lnTo>
                    <a:pt x="10528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" name="Group 36"/>
          <p:cNvGrpSpPr/>
          <p:nvPr/>
        </p:nvGrpSpPr>
        <p:grpSpPr>
          <a:xfrm>
            <a:off x="937036" y="273740"/>
            <a:ext cx="8654426" cy="852810"/>
            <a:chOff x="937036" y="273740"/>
            <a:chExt cx="8654426" cy="852810"/>
          </a:xfrm>
        </p:grpSpPr>
        <p:sp>
          <p:nvSpPr>
            <p:cNvPr id="2" name="Freeform 1"/>
            <p:cNvSpPr/>
            <p:nvPr/>
          </p:nvSpPr>
          <p:spPr>
            <a:xfrm>
              <a:off x="937036" y="285862"/>
              <a:ext cx="379027" cy="640646"/>
            </a:xfrm>
            <a:custGeom>
              <a:avLst/>
              <a:gdLst/>
              <a:ahLst/>
              <a:cxnLst/>
              <a:rect l="0" t="0" r="0" b="0"/>
              <a:pathLst>
                <a:path w="379027" h="640646">
                  <a:moveTo>
                    <a:pt x="0" y="640645"/>
                  </a:moveTo>
                  <a:lnTo>
                    <a:pt x="5589" y="578553"/>
                  </a:lnTo>
                  <a:lnTo>
                    <a:pt x="12997" y="516641"/>
                  </a:lnTo>
                  <a:lnTo>
                    <a:pt x="27231" y="458459"/>
                  </a:lnTo>
                  <a:lnTo>
                    <a:pt x="31465" y="408460"/>
                  </a:lnTo>
                  <a:lnTo>
                    <a:pt x="42783" y="348987"/>
                  </a:lnTo>
                  <a:lnTo>
                    <a:pt x="49721" y="287896"/>
                  </a:lnTo>
                  <a:lnTo>
                    <a:pt x="52514" y="242882"/>
                  </a:lnTo>
                  <a:lnTo>
                    <a:pt x="57654" y="199479"/>
                  </a:lnTo>
                  <a:lnTo>
                    <a:pt x="63839" y="156793"/>
                  </a:lnTo>
                  <a:lnTo>
                    <a:pt x="73897" y="99538"/>
                  </a:lnTo>
                  <a:lnTo>
                    <a:pt x="87406" y="56058"/>
                  </a:lnTo>
                  <a:lnTo>
                    <a:pt x="107342" y="9925"/>
                  </a:lnTo>
                  <a:lnTo>
                    <a:pt x="113676" y="3746"/>
                  </a:lnTo>
                  <a:lnTo>
                    <a:pt x="121407" y="796"/>
                  </a:lnTo>
                  <a:lnTo>
                    <a:pt x="130071" y="0"/>
                  </a:lnTo>
                  <a:lnTo>
                    <a:pt x="137017" y="4148"/>
                  </a:lnTo>
                  <a:lnTo>
                    <a:pt x="172748" y="57032"/>
                  </a:lnTo>
                  <a:lnTo>
                    <a:pt x="197076" y="110549"/>
                  </a:lnTo>
                  <a:lnTo>
                    <a:pt x="217198" y="166380"/>
                  </a:lnTo>
                  <a:lnTo>
                    <a:pt x="235085" y="219442"/>
                  </a:lnTo>
                  <a:lnTo>
                    <a:pt x="252677" y="280473"/>
                  </a:lnTo>
                  <a:lnTo>
                    <a:pt x="277466" y="342264"/>
                  </a:lnTo>
                  <a:lnTo>
                    <a:pt x="297873" y="398018"/>
                  </a:lnTo>
                  <a:lnTo>
                    <a:pt x="315798" y="451070"/>
                  </a:lnTo>
                  <a:lnTo>
                    <a:pt x="333395" y="504936"/>
                  </a:lnTo>
                  <a:lnTo>
                    <a:pt x="350949" y="565481"/>
                  </a:lnTo>
                  <a:lnTo>
                    <a:pt x="379026" y="60906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979150" y="705409"/>
              <a:ext cx="221099" cy="21058"/>
            </a:xfrm>
            <a:custGeom>
              <a:avLst/>
              <a:gdLst/>
              <a:ahLst/>
              <a:cxnLst/>
              <a:rect l="0" t="0" r="0" b="0"/>
              <a:pathLst>
                <a:path w="221099" h="21058">
                  <a:moveTo>
                    <a:pt x="221098" y="0"/>
                  </a:moveTo>
                  <a:lnTo>
                    <a:pt x="172167" y="0"/>
                  </a:lnTo>
                  <a:lnTo>
                    <a:pt x="118626" y="5589"/>
                  </a:lnTo>
                  <a:lnTo>
                    <a:pt x="65849" y="9553"/>
                  </a:lnTo>
                  <a:lnTo>
                    <a:pt x="19723" y="1345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347647" y="658025"/>
              <a:ext cx="231628" cy="226369"/>
            </a:xfrm>
            <a:custGeom>
              <a:avLst/>
              <a:gdLst/>
              <a:ahLst/>
              <a:cxnLst/>
              <a:rect l="0" t="0" r="0" b="0"/>
              <a:pathLst>
                <a:path w="231628" h="226369">
                  <a:moveTo>
                    <a:pt x="0" y="36855"/>
                  </a:moveTo>
                  <a:lnTo>
                    <a:pt x="5589" y="98948"/>
                  </a:lnTo>
                  <a:lnTo>
                    <a:pt x="12998" y="160860"/>
                  </a:lnTo>
                  <a:lnTo>
                    <a:pt x="19465" y="216028"/>
                  </a:lnTo>
                  <a:lnTo>
                    <a:pt x="18826" y="222984"/>
                  </a:lnTo>
                  <a:lnTo>
                    <a:pt x="17230" y="224112"/>
                  </a:lnTo>
                  <a:lnTo>
                    <a:pt x="14996" y="221355"/>
                  </a:lnTo>
                  <a:lnTo>
                    <a:pt x="4176" y="183307"/>
                  </a:lnTo>
                  <a:lnTo>
                    <a:pt x="3945" y="130732"/>
                  </a:lnTo>
                  <a:lnTo>
                    <a:pt x="19237" y="68542"/>
                  </a:lnTo>
                  <a:lnTo>
                    <a:pt x="37805" y="31166"/>
                  </a:lnTo>
                  <a:lnTo>
                    <a:pt x="55407" y="12490"/>
                  </a:lnTo>
                  <a:lnTo>
                    <a:pt x="78048" y="2630"/>
                  </a:lnTo>
                  <a:lnTo>
                    <a:pt x="90637" y="0"/>
                  </a:lnTo>
                  <a:lnTo>
                    <a:pt x="101369" y="587"/>
                  </a:lnTo>
                  <a:lnTo>
                    <a:pt x="119532" y="7478"/>
                  </a:lnTo>
                  <a:lnTo>
                    <a:pt x="148501" y="30101"/>
                  </a:lnTo>
                  <a:lnTo>
                    <a:pt x="180156" y="76422"/>
                  </a:lnTo>
                  <a:lnTo>
                    <a:pt x="208370" y="136866"/>
                  </a:lnTo>
                  <a:lnTo>
                    <a:pt x="222542" y="199302"/>
                  </a:lnTo>
                  <a:lnTo>
                    <a:pt x="231627" y="22636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652974" y="747523"/>
              <a:ext cx="52643" cy="63172"/>
            </a:xfrm>
            <a:custGeom>
              <a:avLst/>
              <a:gdLst/>
              <a:ahLst/>
              <a:cxnLst/>
              <a:rect l="0" t="0" r="0" b="0"/>
              <a:pathLst>
                <a:path w="52643" h="63172">
                  <a:moveTo>
                    <a:pt x="0" y="0"/>
                  </a:moveTo>
                  <a:lnTo>
                    <a:pt x="52642" y="6317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600331" y="684352"/>
              <a:ext cx="189514" cy="442198"/>
            </a:xfrm>
            <a:custGeom>
              <a:avLst/>
              <a:gdLst/>
              <a:ahLst/>
              <a:cxnLst/>
              <a:rect l="0" t="0" r="0" b="0"/>
              <a:pathLst>
                <a:path w="189514" h="442198">
                  <a:moveTo>
                    <a:pt x="189513" y="0"/>
                  </a:moveTo>
                  <a:lnTo>
                    <a:pt x="169727" y="48931"/>
                  </a:lnTo>
                  <a:lnTo>
                    <a:pt x="154669" y="102472"/>
                  </a:lnTo>
                  <a:lnTo>
                    <a:pt x="133784" y="163796"/>
                  </a:lnTo>
                  <a:lnTo>
                    <a:pt x="111779" y="212309"/>
                  </a:lnTo>
                  <a:lnTo>
                    <a:pt x="86152" y="263728"/>
                  </a:lnTo>
                  <a:lnTo>
                    <a:pt x="56532" y="316736"/>
                  </a:lnTo>
                  <a:lnTo>
                    <a:pt x="24227" y="376947"/>
                  </a:lnTo>
                  <a:lnTo>
                    <a:pt x="3398" y="432656"/>
                  </a:lnTo>
                  <a:lnTo>
                    <a:pt x="0" y="44219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2084882" y="566266"/>
              <a:ext cx="203776" cy="543220"/>
            </a:xfrm>
            <a:custGeom>
              <a:avLst/>
              <a:gdLst/>
              <a:ahLst/>
              <a:cxnLst/>
              <a:rect l="0" t="0" r="0" b="0"/>
              <a:pathLst>
                <a:path w="203776" h="543220">
                  <a:moveTo>
                    <a:pt x="20817" y="139143"/>
                  </a:moveTo>
                  <a:lnTo>
                    <a:pt x="26406" y="197760"/>
                  </a:lnTo>
                  <a:lnTo>
                    <a:pt x="31540" y="257999"/>
                  </a:lnTo>
                  <a:lnTo>
                    <a:pt x="42606" y="315479"/>
                  </a:lnTo>
                  <a:lnTo>
                    <a:pt x="49500" y="373105"/>
                  </a:lnTo>
                  <a:lnTo>
                    <a:pt x="54662" y="425274"/>
                  </a:lnTo>
                  <a:lnTo>
                    <a:pt x="61298" y="485521"/>
                  </a:lnTo>
                  <a:lnTo>
                    <a:pt x="61438" y="543219"/>
                  </a:lnTo>
                  <a:lnTo>
                    <a:pt x="59596" y="543058"/>
                  </a:lnTo>
                  <a:lnTo>
                    <a:pt x="37709" y="487391"/>
                  </a:lnTo>
                  <a:lnTo>
                    <a:pt x="25172" y="434570"/>
                  </a:lnTo>
                  <a:lnTo>
                    <a:pt x="16388" y="395133"/>
                  </a:lnTo>
                  <a:lnTo>
                    <a:pt x="16476" y="344127"/>
                  </a:lnTo>
                  <a:lnTo>
                    <a:pt x="9002" y="292296"/>
                  </a:lnTo>
                  <a:lnTo>
                    <a:pt x="2498" y="232485"/>
                  </a:lnTo>
                  <a:lnTo>
                    <a:pt x="571" y="173429"/>
                  </a:lnTo>
                  <a:lnTo>
                    <a:pt x="0" y="118886"/>
                  </a:lnTo>
                  <a:lnTo>
                    <a:pt x="5397" y="59232"/>
                  </a:lnTo>
                  <a:lnTo>
                    <a:pt x="20018" y="24609"/>
                  </a:lnTo>
                  <a:lnTo>
                    <a:pt x="38789" y="9080"/>
                  </a:lnTo>
                  <a:lnTo>
                    <a:pt x="50346" y="3301"/>
                  </a:lnTo>
                  <a:lnTo>
                    <a:pt x="72546" y="0"/>
                  </a:lnTo>
                  <a:lnTo>
                    <a:pt x="95280" y="3602"/>
                  </a:lnTo>
                  <a:lnTo>
                    <a:pt x="132047" y="18784"/>
                  </a:lnTo>
                  <a:lnTo>
                    <a:pt x="174169" y="51731"/>
                  </a:lnTo>
                  <a:lnTo>
                    <a:pt x="190387" y="78148"/>
                  </a:lnTo>
                  <a:lnTo>
                    <a:pt x="202601" y="113791"/>
                  </a:lnTo>
                  <a:lnTo>
                    <a:pt x="203775" y="137234"/>
                  </a:lnTo>
                  <a:lnTo>
                    <a:pt x="199228" y="159352"/>
                  </a:lnTo>
                  <a:lnTo>
                    <a:pt x="189408" y="180880"/>
                  </a:lnTo>
                  <a:lnTo>
                    <a:pt x="165137" y="207141"/>
                  </a:lnTo>
                  <a:lnTo>
                    <a:pt x="142671" y="216158"/>
                  </a:lnTo>
                  <a:lnTo>
                    <a:pt x="90120" y="221946"/>
                  </a:lnTo>
                  <a:lnTo>
                    <a:pt x="71896" y="219618"/>
                  </a:lnTo>
                  <a:lnTo>
                    <a:pt x="52403" y="2128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361280" y="562495"/>
              <a:ext cx="176266" cy="222740"/>
            </a:xfrm>
            <a:custGeom>
              <a:avLst/>
              <a:gdLst/>
              <a:ahLst/>
              <a:cxnLst/>
              <a:rect l="0" t="0" r="0" b="0"/>
              <a:pathLst>
                <a:path w="176266" h="222740">
                  <a:moveTo>
                    <a:pt x="39217" y="121857"/>
                  </a:moveTo>
                  <a:lnTo>
                    <a:pt x="93092" y="103899"/>
                  </a:lnTo>
                  <a:lnTo>
                    <a:pt x="153969" y="82047"/>
                  </a:lnTo>
                  <a:lnTo>
                    <a:pt x="170546" y="70628"/>
                  </a:lnTo>
                  <a:lnTo>
                    <a:pt x="174733" y="61968"/>
                  </a:lnTo>
                  <a:lnTo>
                    <a:pt x="176265" y="39868"/>
                  </a:lnTo>
                  <a:lnTo>
                    <a:pt x="172697" y="29763"/>
                  </a:lnTo>
                  <a:lnTo>
                    <a:pt x="159373" y="12296"/>
                  </a:lnTo>
                  <a:lnTo>
                    <a:pt x="135513" y="2973"/>
                  </a:lnTo>
                  <a:lnTo>
                    <a:pt x="107752" y="0"/>
                  </a:lnTo>
                  <a:lnTo>
                    <a:pt x="83715" y="2577"/>
                  </a:lnTo>
                  <a:lnTo>
                    <a:pt x="50452" y="16195"/>
                  </a:lnTo>
                  <a:lnTo>
                    <a:pt x="23959" y="40637"/>
                  </a:lnTo>
                  <a:lnTo>
                    <a:pt x="6880" y="70106"/>
                  </a:lnTo>
                  <a:lnTo>
                    <a:pt x="0" y="112242"/>
                  </a:lnTo>
                  <a:lnTo>
                    <a:pt x="4630" y="138641"/>
                  </a:lnTo>
                  <a:lnTo>
                    <a:pt x="26666" y="184184"/>
                  </a:lnTo>
                  <a:lnTo>
                    <a:pt x="52266" y="210774"/>
                  </a:lnTo>
                  <a:lnTo>
                    <a:pt x="75042" y="219867"/>
                  </a:lnTo>
                  <a:lnTo>
                    <a:pt x="98423" y="222739"/>
                  </a:lnTo>
                  <a:lnTo>
                    <a:pt x="133973" y="2166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582329" y="568517"/>
              <a:ext cx="123495" cy="223108"/>
            </a:xfrm>
            <a:custGeom>
              <a:avLst/>
              <a:gdLst/>
              <a:ahLst/>
              <a:cxnLst/>
              <a:rect l="0" t="0" r="0" b="0"/>
              <a:pathLst>
                <a:path w="123495" h="223108">
                  <a:moveTo>
                    <a:pt x="7681" y="84249"/>
                  </a:moveTo>
                  <a:lnTo>
                    <a:pt x="19134" y="138394"/>
                  </a:lnTo>
                  <a:lnTo>
                    <a:pt x="32131" y="176331"/>
                  </a:lnTo>
                  <a:lnTo>
                    <a:pt x="51895" y="220592"/>
                  </a:lnTo>
                  <a:lnTo>
                    <a:pt x="52365" y="223107"/>
                  </a:lnTo>
                  <a:lnTo>
                    <a:pt x="39428" y="196643"/>
                  </a:lnTo>
                  <a:lnTo>
                    <a:pt x="19671" y="146095"/>
                  </a:lnTo>
                  <a:lnTo>
                    <a:pt x="2814" y="95426"/>
                  </a:lnTo>
                  <a:lnTo>
                    <a:pt x="0" y="56495"/>
                  </a:lnTo>
                  <a:lnTo>
                    <a:pt x="3487" y="33310"/>
                  </a:lnTo>
                  <a:lnTo>
                    <a:pt x="18295" y="14426"/>
                  </a:lnTo>
                  <a:lnTo>
                    <a:pt x="28795" y="6115"/>
                  </a:lnTo>
                  <a:lnTo>
                    <a:pt x="52940" y="0"/>
                  </a:lnTo>
                  <a:lnTo>
                    <a:pt x="89721" y="15"/>
                  </a:lnTo>
                  <a:lnTo>
                    <a:pt x="123494" y="2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782405" y="571660"/>
              <a:ext cx="228746" cy="218858"/>
            </a:xfrm>
            <a:custGeom>
              <a:avLst/>
              <a:gdLst/>
              <a:ahLst/>
              <a:cxnLst/>
              <a:rect l="0" t="0" r="0" b="0"/>
              <a:pathLst>
                <a:path w="228746" h="218858">
                  <a:moveTo>
                    <a:pt x="155046" y="17935"/>
                  </a:moveTo>
                  <a:lnTo>
                    <a:pt x="143867" y="6757"/>
                  </a:lnTo>
                  <a:lnTo>
                    <a:pt x="125901" y="1269"/>
                  </a:lnTo>
                  <a:lnTo>
                    <a:pt x="103488" y="0"/>
                  </a:lnTo>
                  <a:lnTo>
                    <a:pt x="49904" y="11790"/>
                  </a:lnTo>
                  <a:lnTo>
                    <a:pt x="31887" y="24563"/>
                  </a:lnTo>
                  <a:lnTo>
                    <a:pt x="17250" y="41938"/>
                  </a:lnTo>
                  <a:lnTo>
                    <a:pt x="6846" y="61358"/>
                  </a:lnTo>
                  <a:lnTo>
                    <a:pt x="0" y="97612"/>
                  </a:lnTo>
                  <a:lnTo>
                    <a:pt x="6093" y="143378"/>
                  </a:lnTo>
                  <a:lnTo>
                    <a:pt x="16415" y="174427"/>
                  </a:lnTo>
                  <a:lnTo>
                    <a:pt x="27532" y="191212"/>
                  </a:lnTo>
                  <a:lnTo>
                    <a:pt x="58122" y="213816"/>
                  </a:lnTo>
                  <a:lnTo>
                    <a:pt x="80383" y="218857"/>
                  </a:lnTo>
                  <a:lnTo>
                    <a:pt x="123270" y="212562"/>
                  </a:lnTo>
                  <a:lnTo>
                    <a:pt x="164367" y="198883"/>
                  </a:lnTo>
                  <a:lnTo>
                    <a:pt x="189913" y="183724"/>
                  </a:lnTo>
                  <a:lnTo>
                    <a:pt x="228745" y="17586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3029202" y="571598"/>
              <a:ext cx="189696" cy="200154"/>
            </a:xfrm>
            <a:custGeom>
              <a:avLst/>
              <a:gdLst/>
              <a:ahLst/>
              <a:cxnLst/>
              <a:rect l="0" t="0" r="0" b="0"/>
              <a:pathLst>
                <a:path w="189696" h="200154">
                  <a:moveTo>
                    <a:pt x="66176" y="70640"/>
                  </a:moveTo>
                  <a:lnTo>
                    <a:pt x="124793" y="70640"/>
                  </a:lnTo>
                  <a:lnTo>
                    <a:pt x="159583" y="65051"/>
                  </a:lnTo>
                  <a:lnTo>
                    <a:pt x="186529" y="50397"/>
                  </a:lnTo>
                  <a:lnTo>
                    <a:pt x="189695" y="43106"/>
                  </a:lnTo>
                  <a:lnTo>
                    <a:pt x="189466" y="34737"/>
                  </a:lnTo>
                  <a:lnTo>
                    <a:pt x="186974" y="25647"/>
                  </a:lnTo>
                  <a:lnTo>
                    <a:pt x="181803" y="18418"/>
                  </a:lnTo>
                  <a:lnTo>
                    <a:pt x="166699" y="7266"/>
                  </a:lnTo>
                  <a:lnTo>
                    <a:pt x="127286" y="0"/>
                  </a:lnTo>
                  <a:lnTo>
                    <a:pt x="84153" y="3436"/>
                  </a:lnTo>
                  <a:lnTo>
                    <a:pt x="58958" y="15035"/>
                  </a:lnTo>
                  <a:lnTo>
                    <a:pt x="28162" y="41296"/>
                  </a:lnTo>
                  <a:lnTo>
                    <a:pt x="7340" y="71304"/>
                  </a:lnTo>
                  <a:lnTo>
                    <a:pt x="2385" y="81611"/>
                  </a:lnTo>
                  <a:lnTo>
                    <a:pt x="0" y="108661"/>
                  </a:lnTo>
                  <a:lnTo>
                    <a:pt x="4009" y="136671"/>
                  </a:lnTo>
                  <a:lnTo>
                    <a:pt x="19420" y="165594"/>
                  </a:lnTo>
                  <a:lnTo>
                    <a:pt x="32138" y="181472"/>
                  </a:lnTo>
                  <a:lnTo>
                    <a:pt x="58040" y="197976"/>
                  </a:lnTo>
                  <a:lnTo>
                    <a:pt x="84007" y="200153"/>
                  </a:lnTo>
                  <a:lnTo>
                    <a:pt x="129347" y="19698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3253305" y="566366"/>
              <a:ext cx="210571" cy="215885"/>
            </a:xfrm>
            <a:custGeom>
              <a:avLst/>
              <a:gdLst/>
              <a:ahLst/>
              <a:cxnLst/>
              <a:rect l="0" t="0" r="0" b="0"/>
              <a:pathLst>
                <a:path w="210571" h="215885">
                  <a:moveTo>
                    <a:pt x="0" y="44286"/>
                  </a:moveTo>
                  <a:lnTo>
                    <a:pt x="0" y="102903"/>
                  </a:lnTo>
                  <a:lnTo>
                    <a:pt x="8406" y="155907"/>
                  </a:lnTo>
                  <a:lnTo>
                    <a:pt x="24749" y="212190"/>
                  </a:lnTo>
                  <a:lnTo>
                    <a:pt x="24689" y="215884"/>
                  </a:lnTo>
                  <a:lnTo>
                    <a:pt x="22309" y="214837"/>
                  </a:lnTo>
                  <a:lnTo>
                    <a:pt x="18382" y="210629"/>
                  </a:lnTo>
                  <a:lnTo>
                    <a:pt x="14019" y="193476"/>
                  </a:lnTo>
                  <a:lnTo>
                    <a:pt x="10989" y="130873"/>
                  </a:lnTo>
                  <a:lnTo>
                    <a:pt x="13005" y="89569"/>
                  </a:lnTo>
                  <a:lnTo>
                    <a:pt x="33461" y="36810"/>
                  </a:lnTo>
                  <a:lnTo>
                    <a:pt x="47627" y="16397"/>
                  </a:lnTo>
                  <a:lnTo>
                    <a:pt x="65621" y="3425"/>
                  </a:lnTo>
                  <a:lnTo>
                    <a:pt x="88437" y="0"/>
                  </a:lnTo>
                  <a:lnTo>
                    <a:pt x="113005" y="3546"/>
                  </a:lnTo>
                  <a:lnTo>
                    <a:pt x="135623" y="12922"/>
                  </a:lnTo>
                  <a:lnTo>
                    <a:pt x="154253" y="31126"/>
                  </a:lnTo>
                  <a:lnTo>
                    <a:pt x="191369" y="87224"/>
                  </a:lnTo>
                  <a:lnTo>
                    <a:pt x="204361" y="126289"/>
                  </a:lnTo>
                  <a:lnTo>
                    <a:pt x="209344" y="172052"/>
                  </a:lnTo>
                  <a:lnTo>
                    <a:pt x="210570" y="1916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3579689" y="294797"/>
              <a:ext cx="42115" cy="484312"/>
            </a:xfrm>
            <a:custGeom>
              <a:avLst/>
              <a:gdLst/>
              <a:ahLst/>
              <a:cxnLst/>
              <a:rect l="0" t="0" r="0" b="0"/>
              <a:pathLst>
                <a:path w="42115" h="484312">
                  <a:moveTo>
                    <a:pt x="0" y="0"/>
                  </a:moveTo>
                  <a:lnTo>
                    <a:pt x="0" y="44367"/>
                  </a:lnTo>
                  <a:lnTo>
                    <a:pt x="0" y="103093"/>
                  </a:lnTo>
                  <a:lnTo>
                    <a:pt x="1169" y="151689"/>
                  </a:lnTo>
                  <a:lnTo>
                    <a:pt x="8333" y="210031"/>
                  </a:lnTo>
                  <a:lnTo>
                    <a:pt x="17475" y="273454"/>
                  </a:lnTo>
                  <a:lnTo>
                    <a:pt x="26174" y="335257"/>
                  </a:lnTo>
                  <a:lnTo>
                    <a:pt x="29982" y="384775"/>
                  </a:lnTo>
                  <a:lnTo>
                    <a:pt x="38504" y="439173"/>
                  </a:lnTo>
                  <a:lnTo>
                    <a:pt x="42114" y="48431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3463875" y="505453"/>
              <a:ext cx="273742" cy="10444"/>
            </a:xfrm>
            <a:custGeom>
              <a:avLst/>
              <a:gdLst/>
              <a:ahLst/>
              <a:cxnLst/>
              <a:rect l="0" t="0" r="0" b="0"/>
              <a:pathLst>
                <a:path w="273742" h="10444">
                  <a:moveTo>
                    <a:pt x="273741" y="10443"/>
                  </a:moveTo>
                  <a:lnTo>
                    <a:pt x="215124" y="1378"/>
                  </a:lnTo>
                  <a:lnTo>
                    <a:pt x="152545" y="203"/>
                  </a:lnTo>
                  <a:lnTo>
                    <a:pt x="101220" y="0"/>
                  </a:lnTo>
                  <a:lnTo>
                    <a:pt x="51308" y="1110"/>
                  </a:lnTo>
                  <a:lnTo>
                    <a:pt x="0" y="1044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4316683" y="326383"/>
              <a:ext cx="26062" cy="442198"/>
            </a:xfrm>
            <a:custGeom>
              <a:avLst/>
              <a:gdLst/>
              <a:ahLst/>
              <a:cxnLst/>
              <a:rect l="0" t="0" r="0" b="0"/>
              <a:pathLst>
                <a:path w="26062" h="442198">
                  <a:moveTo>
                    <a:pt x="0" y="0"/>
                  </a:moveTo>
                  <a:lnTo>
                    <a:pt x="0" y="58617"/>
                  </a:lnTo>
                  <a:lnTo>
                    <a:pt x="1170" y="116300"/>
                  </a:lnTo>
                  <a:lnTo>
                    <a:pt x="7236" y="178609"/>
                  </a:lnTo>
                  <a:lnTo>
                    <a:pt x="10723" y="238535"/>
                  </a:lnTo>
                  <a:lnTo>
                    <a:pt x="18669" y="301362"/>
                  </a:lnTo>
                  <a:lnTo>
                    <a:pt x="23469" y="356794"/>
                  </a:lnTo>
                  <a:lnTo>
                    <a:pt x="26061" y="404024"/>
                  </a:lnTo>
                  <a:lnTo>
                    <a:pt x="21057" y="44219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4148228" y="473782"/>
              <a:ext cx="284270" cy="52643"/>
            </a:xfrm>
            <a:custGeom>
              <a:avLst/>
              <a:gdLst/>
              <a:ahLst/>
              <a:cxnLst/>
              <a:rect l="0" t="0" r="0" b="0"/>
              <a:pathLst>
                <a:path w="284270" h="52643">
                  <a:moveTo>
                    <a:pt x="284269" y="0"/>
                  </a:moveTo>
                  <a:lnTo>
                    <a:pt x="225652" y="23719"/>
                  </a:lnTo>
                  <a:lnTo>
                    <a:pt x="165412" y="38437"/>
                  </a:lnTo>
                  <a:lnTo>
                    <a:pt x="107933" y="49490"/>
                  </a:lnTo>
                  <a:lnTo>
                    <a:pt x="53427" y="51708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4474611" y="273740"/>
              <a:ext cx="210571" cy="494841"/>
            </a:xfrm>
            <a:custGeom>
              <a:avLst/>
              <a:gdLst/>
              <a:ahLst/>
              <a:cxnLst/>
              <a:rect l="0" t="0" r="0" b="0"/>
              <a:pathLst>
                <a:path w="210571" h="494841">
                  <a:moveTo>
                    <a:pt x="0" y="0"/>
                  </a:moveTo>
                  <a:lnTo>
                    <a:pt x="0" y="52051"/>
                  </a:lnTo>
                  <a:lnTo>
                    <a:pt x="5589" y="111538"/>
                  </a:lnTo>
                  <a:lnTo>
                    <a:pt x="10722" y="165489"/>
                  </a:lnTo>
                  <a:lnTo>
                    <a:pt x="18669" y="221206"/>
                  </a:lnTo>
                  <a:lnTo>
                    <a:pt x="26174" y="277272"/>
                  </a:lnTo>
                  <a:lnTo>
                    <a:pt x="31686" y="333407"/>
                  </a:lnTo>
                  <a:lnTo>
                    <a:pt x="42827" y="395795"/>
                  </a:lnTo>
                  <a:lnTo>
                    <a:pt x="49734" y="448336"/>
                  </a:lnTo>
                  <a:lnTo>
                    <a:pt x="50703" y="463837"/>
                  </a:lnTo>
                  <a:lnTo>
                    <a:pt x="49010" y="470662"/>
                  </a:lnTo>
                  <a:lnTo>
                    <a:pt x="45541" y="471702"/>
                  </a:lnTo>
                  <a:lnTo>
                    <a:pt x="40889" y="468886"/>
                  </a:lnTo>
                  <a:lnTo>
                    <a:pt x="23164" y="442566"/>
                  </a:lnTo>
                  <a:lnTo>
                    <a:pt x="8683" y="399543"/>
                  </a:lnTo>
                  <a:lnTo>
                    <a:pt x="8162" y="355340"/>
                  </a:lnTo>
                  <a:lnTo>
                    <a:pt x="15416" y="318196"/>
                  </a:lnTo>
                  <a:lnTo>
                    <a:pt x="36153" y="284963"/>
                  </a:lnTo>
                  <a:lnTo>
                    <a:pt x="46328" y="278883"/>
                  </a:lnTo>
                  <a:lnTo>
                    <a:pt x="70113" y="275247"/>
                  </a:lnTo>
                  <a:lnTo>
                    <a:pt x="93162" y="283769"/>
                  </a:lnTo>
                  <a:lnTo>
                    <a:pt x="125869" y="311418"/>
                  </a:lnTo>
                  <a:lnTo>
                    <a:pt x="151548" y="346126"/>
                  </a:lnTo>
                  <a:lnTo>
                    <a:pt x="181870" y="408316"/>
                  </a:lnTo>
                  <a:lnTo>
                    <a:pt x="199225" y="460374"/>
                  </a:lnTo>
                  <a:lnTo>
                    <a:pt x="210570" y="49484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4709362" y="531600"/>
              <a:ext cx="249561" cy="236981"/>
            </a:xfrm>
            <a:custGeom>
              <a:avLst/>
              <a:gdLst/>
              <a:ahLst/>
              <a:cxnLst/>
              <a:rect l="0" t="0" r="0" b="0"/>
              <a:pathLst>
                <a:path w="249561" h="236981">
                  <a:moveTo>
                    <a:pt x="133747" y="100109"/>
                  </a:moveTo>
                  <a:lnTo>
                    <a:pt x="139812" y="66488"/>
                  </a:lnTo>
                  <a:lnTo>
                    <a:pt x="137222" y="41493"/>
                  </a:lnTo>
                  <a:lnTo>
                    <a:pt x="129052" y="21025"/>
                  </a:lnTo>
                  <a:lnTo>
                    <a:pt x="123598" y="12291"/>
                  </a:lnTo>
                  <a:lnTo>
                    <a:pt x="114113" y="6469"/>
                  </a:lnTo>
                  <a:lnTo>
                    <a:pt x="87976" y="0"/>
                  </a:lnTo>
                  <a:lnTo>
                    <a:pt x="63101" y="3364"/>
                  </a:lnTo>
                  <a:lnTo>
                    <a:pt x="51555" y="7536"/>
                  </a:lnTo>
                  <a:lnTo>
                    <a:pt x="32486" y="24651"/>
                  </a:lnTo>
                  <a:lnTo>
                    <a:pt x="17382" y="47855"/>
                  </a:lnTo>
                  <a:lnTo>
                    <a:pt x="3472" y="87226"/>
                  </a:lnTo>
                  <a:lnTo>
                    <a:pt x="0" y="128528"/>
                  </a:lnTo>
                  <a:lnTo>
                    <a:pt x="8715" y="181285"/>
                  </a:lnTo>
                  <a:lnTo>
                    <a:pt x="11788" y="192831"/>
                  </a:lnTo>
                  <a:lnTo>
                    <a:pt x="24561" y="211899"/>
                  </a:lnTo>
                  <a:lnTo>
                    <a:pt x="32880" y="220259"/>
                  </a:lnTo>
                  <a:lnTo>
                    <a:pt x="43105" y="224663"/>
                  </a:lnTo>
                  <a:lnTo>
                    <a:pt x="66945" y="226436"/>
                  </a:lnTo>
                  <a:lnTo>
                    <a:pt x="76344" y="222932"/>
                  </a:lnTo>
                  <a:lnTo>
                    <a:pt x="89907" y="209679"/>
                  </a:lnTo>
                  <a:lnTo>
                    <a:pt x="109708" y="182487"/>
                  </a:lnTo>
                  <a:lnTo>
                    <a:pt x="117214" y="159339"/>
                  </a:lnTo>
                  <a:lnTo>
                    <a:pt x="127621" y="111939"/>
                  </a:lnTo>
                  <a:lnTo>
                    <a:pt x="129663" y="109166"/>
                  </a:lnTo>
                  <a:lnTo>
                    <a:pt x="131024" y="111996"/>
                  </a:lnTo>
                  <a:lnTo>
                    <a:pt x="134876" y="126449"/>
                  </a:lnTo>
                  <a:lnTo>
                    <a:pt x="169557" y="183631"/>
                  </a:lnTo>
                  <a:lnTo>
                    <a:pt x="204031" y="222387"/>
                  </a:lnTo>
                  <a:lnTo>
                    <a:pt x="221136" y="230494"/>
                  </a:lnTo>
                  <a:lnTo>
                    <a:pt x="249560" y="23698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5011564" y="294797"/>
              <a:ext cx="42115" cy="473784"/>
            </a:xfrm>
            <a:custGeom>
              <a:avLst/>
              <a:gdLst/>
              <a:ahLst/>
              <a:cxnLst/>
              <a:rect l="0" t="0" r="0" b="0"/>
              <a:pathLst>
                <a:path w="42115" h="473784">
                  <a:moveTo>
                    <a:pt x="0" y="0"/>
                  </a:moveTo>
                  <a:lnTo>
                    <a:pt x="0" y="60384"/>
                  </a:lnTo>
                  <a:lnTo>
                    <a:pt x="0" y="111868"/>
                  </a:lnTo>
                  <a:lnTo>
                    <a:pt x="5589" y="171187"/>
                  </a:lnTo>
                  <a:lnTo>
                    <a:pt x="10723" y="227964"/>
                  </a:lnTo>
                  <a:lnTo>
                    <a:pt x="18669" y="284239"/>
                  </a:lnTo>
                  <a:lnTo>
                    <a:pt x="27978" y="347220"/>
                  </a:lnTo>
                  <a:lnTo>
                    <a:pt x="30873" y="400733"/>
                  </a:lnTo>
                  <a:lnTo>
                    <a:pt x="39856" y="463557"/>
                  </a:lnTo>
                  <a:lnTo>
                    <a:pt x="42114" y="4737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4895751" y="477075"/>
              <a:ext cx="263213" cy="17765"/>
            </a:xfrm>
            <a:custGeom>
              <a:avLst/>
              <a:gdLst/>
              <a:ahLst/>
              <a:cxnLst/>
              <a:rect l="0" t="0" r="0" b="0"/>
              <a:pathLst>
                <a:path w="263213" h="17765">
                  <a:moveTo>
                    <a:pt x="263212" y="7235"/>
                  </a:moveTo>
                  <a:lnTo>
                    <a:pt x="235656" y="0"/>
                  </a:lnTo>
                  <a:lnTo>
                    <a:pt x="182553" y="477"/>
                  </a:lnTo>
                  <a:lnTo>
                    <a:pt x="120807" y="5900"/>
                  </a:lnTo>
                  <a:lnTo>
                    <a:pt x="67120" y="6840"/>
                  </a:lnTo>
                  <a:lnTo>
                    <a:pt x="11265" y="15517"/>
                  </a:lnTo>
                  <a:lnTo>
                    <a:pt x="0" y="1776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5559046" y="600124"/>
              <a:ext cx="21058" cy="178985"/>
            </a:xfrm>
            <a:custGeom>
              <a:avLst/>
              <a:gdLst/>
              <a:ahLst/>
              <a:cxnLst/>
              <a:rect l="0" t="0" r="0" b="0"/>
              <a:pathLst>
                <a:path w="21058" h="178985">
                  <a:moveTo>
                    <a:pt x="0" y="0"/>
                  </a:moveTo>
                  <a:lnTo>
                    <a:pt x="0" y="57264"/>
                  </a:lnTo>
                  <a:lnTo>
                    <a:pt x="2340" y="88622"/>
                  </a:lnTo>
                  <a:lnTo>
                    <a:pt x="16667" y="143761"/>
                  </a:lnTo>
                  <a:lnTo>
                    <a:pt x="21057" y="1789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5559046" y="410611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5714110" y="494839"/>
              <a:ext cx="240471" cy="300900"/>
            </a:xfrm>
            <a:custGeom>
              <a:avLst/>
              <a:gdLst/>
              <a:ahLst/>
              <a:cxnLst/>
              <a:rect l="0" t="0" r="0" b="0"/>
              <a:pathLst>
                <a:path w="240471" h="300900">
                  <a:moveTo>
                    <a:pt x="139734" y="0"/>
                  </a:moveTo>
                  <a:lnTo>
                    <a:pt x="100047" y="2340"/>
                  </a:lnTo>
                  <a:lnTo>
                    <a:pt x="45297" y="23719"/>
                  </a:lnTo>
                  <a:lnTo>
                    <a:pt x="19076" y="40433"/>
                  </a:lnTo>
                  <a:lnTo>
                    <a:pt x="6950" y="59694"/>
                  </a:lnTo>
                  <a:lnTo>
                    <a:pt x="0" y="82683"/>
                  </a:lnTo>
                  <a:lnTo>
                    <a:pt x="811" y="104598"/>
                  </a:lnTo>
                  <a:lnTo>
                    <a:pt x="5005" y="113016"/>
                  </a:lnTo>
                  <a:lnTo>
                    <a:pt x="19023" y="125488"/>
                  </a:lnTo>
                  <a:lnTo>
                    <a:pt x="40072" y="131812"/>
                  </a:lnTo>
                  <a:lnTo>
                    <a:pt x="63854" y="133452"/>
                  </a:lnTo>
                  <a:lnTo>
                    <a:pt x="113957" y="131213"/>
                  </a:lnTo>
                  <a:lnTo>
                    <a:pt x="159393" y="141433"/>
                  </a:lnTo>
                  <a:lnTo>
                    <a:pt x="196252" y="159279"/>
                  </a:lnTo>
                  <a:lnTo>
                    <a:pt x="221991" y="182504"/>
                  </a:lnTo>
                  <a:lnTo>
                    <a:pt x="229667" y="191860"/>
                  </a:lnTo>
                  <a:lnTo>
                    <a:pt x="238196" y="214732"/>
                  </a:lnTo>
                  <a:lnTo>
                    <a:pt x="240470" y="227383"/>
                  </a:lnTo>
                  <a:lnTo>
                    <a:pt x="236759" y="250798"/>
                  </a:lnTo>
                  <a:lnTo>
                    <a:pt x="226140" y="271733"/>
                  </a:lnTo>
                  <a:lnTo>
                    <a:pt x="209722" y="288836"/>
                  </a:lnTo>
                  <a:lnTo>
                    <a:pt x="184488" y="297997"/>
                  </a:lnTo>
                  <a:lnTo>
                    <a:pt x="156116" y="300899"/>
                  </a:lnTo>
                  <a:lnTo>
                    <a:pt x="108149" y="2947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6359212" y="544761"/>
              <a:ext cx="288950" cy="473153"/>
            </a:xfrm>
            <a:custGeom>
              <a:avLst/>
              <a:gdLst/>
              <a:ahLst/>
              <a:cxnLst/>
              <a:rect l="0" t="0" r="0" b="0"/>
              <a:pathLst>
                <a:path w="288950" h="473153">
                  <a:moveTo>
                    <a:pt x="252684" y="108005"/>
                  </a:moveTo>
                  <a:lnTo>
                    <a:pt x="252684" y="85649"/>
                  </a:lnTo>
                  <a:lnTo>
                    <a:pt x="241506" y="54978"/>
                  </a:lnTo>
                  <a:lnTo>
                    <a:pt x="223376" y="29252"/>
                  </a:lnTo>
                  <a:lnTo>
                    <a:pt x="197597" y="12401"/>
                  </a:lnTo>
                  <a:lnTo>
                    <a:pt x="162142" y="0"/>
                  </a:lnTo>
                  <a:lnTo>
                    <a:pt x="122002" y="94"/>
                  </a:lnTo>
                  <a:lnTo>
                    <a:pt x="86062" y="13121"/>
                  </a:lnTo>
                  <a:lnTo>
                    <a:pt x="53186" y="37387"/>
                  </a:lnTo>
                  <a:lnTo>
                    <a:pt x="32397" y="66804"/>
                  </a:lnTo>
                  <a:lnTo>
                    <a:pt x="24417" y="108926"/>
                  </a:lnTo>
                  <a:lnTo>
                    <a:pt x="27642" y="147273"/>
                  </a:lnTo>
                  <a:lnTo>
                    <a:pt x="41596" y="180861"/>
                  </a:lnTo>
                  <a:lnTo>
                    <a:pt x="60548" y="207451"/>
                  </a:lnTo>
                  <a:lnTo>
                    <a:pt x="80332" y="216544"/>
                  </a:lnTo>
                  <a:lnTo>
                    <a:pt x="92160" y="218969"/>
                  </a:lnTo>
                  <a:lnTo>
                    <a:pt x="114659" y="215424"/>
                  </a:lnTo>
                  <a:lnTo>
                    <a:pt x="157700" y="194085"/>
                  </a:lnTo>
                  <a:lnTo>
                    <a:pt x="172645" y="177848"/>
                  </a:lnTo>
                  <a:lnTo>
                    <a:pt x="197359" y="138829"/>
                  </a:lnTo>
                  <a:lnTo>
                    <a:pt x="202933" y="135573"/>
                  </a:lnTo>
                  <a:lnTo>
                    <a:pt x="207818" y="136913"/>
                  </a:lnTo>
                  <a:lnTo>
                    <a:pt x="216366" y="147759"/>
                  </a:lnTo>
                  <a:lnTo>
                    <a:pt x="231385" y="189557"/>
                  </a:lnTo>
                  <a:lnTo>
                    <a:pt x="245617" y="242268"/>
                  </a:lnTo>
                  <a:lnTo>
                    <a:pt x="263207" y="297175"/>
                  </a:lnTo>
                  <a:lnTo>
                    <a:pt x="280760" y="351285"/>
                  </a:lnTo>
                  <a:lnTo>
                    <a:pt x="288949" y="388969"/>
                  </a:lnTo>
                  <a:lnTo>
                    <a:pt x="287129" y="411862"/>
                  </a:lnTo>
                  <a:lnTo>
                    <a:pt x="273938" y="444482"/>
                  </a:lnTo>
                  <a:lnTo>
                    <a:pt x="258621" y="459542"/>
                  </a:lnTo>
                  <a:lnTo>
                    <a:pt x="249623" y="465195"/>
                  </a:lnTo>
                  <a:lnTo>
                    <a:pt x="209013" y="473152"/>
                  </a:lnTo>
                  <a:lnTo>
                    <a:pt x="157360" y="467436"/>
                  </a:lnTo>
                  <a:lnTo>
                    <a:pt x="110057" y="459518"/>
                  </a:lnTo>
                  <a:lnTo>
                    <a:pt x="47909" y="453131"/>
                  </a:lnTo>
                  <a:lnTo>
                    <a:pt x="0" y="44491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6685595" y="536953"/>
              <a:ext cx="105286" cy="243867"/>
            </a:xfrm>
            <a:custGeom>
              <a:avLst/>
              <a:gdLst/>
              <a:ahLst/>
              <a:cxnLst/>
              <a:rect l="0" t="0" r="0" b="0"/>
              <a:pathLst>
                <a:path w="105286" h="243867">
                  <a:moveTo>
                    <a:pt x="0" y="115813"/>
                  </a:moveTo>
                  <a:lnTo>
                    <a:pt x="15642" y="133794"/>
                  </a:lnTo>
                  <a:lnTo>
                    <a:pt x="50336" y="195264"/>
                  </a:lnTo>
                  <a:lnTo>
                    <a:pt x="71815" y="241212"/>
                  </a:lnTo>
                  <a:lnTo>
                    <a:pt x="73613" y="243866"/>
                  </a:lnTo>
                  <a:lnTo>
                    <a:pt x="47586" y="190091"/>
                  </a:lnTo>
                  <a:lnTo>
                    <a:pt x="20752" y="136291"/>
                  </a:lnTo>
                  <a:lnTo>
                    <a:pt x="9223" y="108537"/>
                  </a:lnTo>
                  <a:lnTo>
                    <a:pt x="4099" y="80604"/>
                  </a:lnTo>
                  <a:lnTo>
                    <a:pt x="8062" y="55711"/>
                  </a:lnTo>
                  <a:lnTo>
                    <a:pt x="12394" y="44160"/>
                  </a:lnTo>
                  <a:lnTo>
                    <a:pt x="29685" y="25086"/>
                  </a:lnTo>
                  <a:lnTo>
                    <a:pt x="52968" y="11149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6914509" y="533044"/>
              <a:ext cx="176759" cy="229130"/>
            </a:xfrm>
            <a:custGeom>
              <a:avLst/>
              <a:gdLst/>
              <a:ahLst/>
              <a:cxnLst/>
              <a:rect l="0" t="0" r="0" b="0"/>
              <a:pathLst>
                <a:path w="176759" h="229130">
                  <a:moveTo>
                    <a:pt x="2713" y="109194"/>
                  </a:moveTo>
                  <a:lnTo>
                    <a:pt x="61331" y="118259"/>
                  </a:lnTo>
                  <a:lnTo>
                    <a:pt x="114334" y="111028"/>
                  </a:lnTo>
                  <a:lnTo>
                    <a:pt x="147701" y="100509"/>
                  </a:lnTo>
                  <a:lnTo>
                    <a:pt x="165028" y="89346"/>
                  </a:lnTo>
                  <a:lnTo>
                    <a:pt x="170584" y="80754"/>
                  </a:lnTo>
                  <a:lnTo>
                    <a:pt x="176758" y="58729"/>
                  </a:lnTo>
                  <a:lnTo>
                    <a:pt x="176065" y="48645"/>
                  </a:lnTo>
                  <a:lnTo>
                    <a:pt x="169056" y="31201"/>
                  </a:lnTo>
                  <a:lnTo>
                    <a:pt x="155022" y="18768"/>
                  </a:lnTo>
                  <a:lnTo>
                    <a:pt x="117418" y="1255"/>
                  </a:lnTo>
                  <a:lnTo>
                    <a:pt x="96977" y="0"/>
                  </a:lnTo>
                  <a:lnTo>
                    <a:pt x="76194" y="4511"/>
                  </a:lnTo>
                  <a:lnTo>
                    <a:pt x="55259" y="14315"/>
                  </a:lnTo>
                  <a:lnTo>
                    <a:pt x="29331" y="38578"/>
                  </a:lnTo>
                  <a:lnTo>
                    <a:pt x="3908" y="88543"/>
                  </a:lnTo>
                  <a:lnTo>
                    <a:pt x="0" y="98936"/>
                  </a:lnTo>
                  <a:lnTo>
                    <a:pt x="89" y="135920"/>
                  </a:lnTo>
                  <a:lnTo>
                    <a:pt x="7525" y="170925"/>
                  </a:lnTo>
                  <a:lnTo>
                    <a:pt x="20059" y="189662"/>
                  </a:lnTo>
                  <a:lnTo>
                    <a:pt x="37330" y="204619"/>
                  </a:lnTo>
                  <a:lnTo>
                    <a:pt x="80131" y="223753"/>
                  </a:lnTo>
                  <a:lnTo>
                    <a:pt x="106142" y="229129"/>
                  </a:lnTo>
                  <a:lnTo>
                    <a:pt x="160641" y="22500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7147945" y="554654"/>
              <a:ext cx="285175" cy="196122"/>
            </a:xfrm>
            <a:custGeom>
              <a:avLst/>
              <a:gdLst/>
              <a:ahLst/>
              <a:cxnLst/>
              <a:rect l="0" t="0" r="0" b="0"/>
              <a:pathLst>
                <a:path w="285175" h="196122">
                  <a:moveTo>
                    <a:pt x="169361" y="77055"/>
                  </a:moveTo>
                  <a:lnTo>
                    <a:pt x="140052" y="38682"/>
                  </a:lnTo>
                  <a:lnTo>
                    <a:pt x="104560" y="11590"/>
                  </a:lnTo>
                  <a:lnTo>
                    <a:pt x="84408" y="1946"/>
                  </a:lnTo>
                  <a:lnTo>
                    <a:pt x="63754" y="0"/>
                  </a:lnTo>
                  <a:lnTo>
                    <a:pt x="53332" y="1119"/>
                  </a:lnTo>
                  <a:lnTo>
                    <a:pt x="35514" y="11720"/>
                  </a:lnTo>
                  <a:lnTo>
                    <a:pt x="5012" y="47122"/>
                  </a:lnTo>
                  <a:lnTo>
                    <a:pt x="0" y="73500"/>
                  </a:lnTo>
                  <a:lnTo>
                    <a:pt x="6315" y="126916"/>
                  </a:lnTo>
                  <a:lnTo>
                    <a:pt x="21095" y="154870"/>
                  </a:lnTo>
                  <a:lnTo>
                    <a:pt x="40292" y="177970"/>
                  </a:lnTo>
                  <a:lnTo>
                    <a:pt x="66387" y="194044"/>
                  </a:lnTo>
                  <a:lnTo>
                    <a:pt x="86159" y="196121"/>
                  </a:lnTo>
                  <a:lnTo>
                    <a:pt x="105476" y="191974"/>
                  </a:lnTo>
                  <a:lnTo>
                    <a:pt x="136940" y="170249"/>
                  </a:lnTo>
                  <a:lnTo>
                    <a:pt x="165686" y="137838"/>
                  </a:lnTo>
                  <a:lnTo>
                    <a:pt x="181270" y="107933"/>
                  </a:lnTo>
                  <a:lnTo>
                    <a:pt x="187707" y="71256"/>
                  </a:lnTo>
                  <a:lnTo>
                    <a:pt x="187441" y="66170"/>
                  </a:lnTo>
                  <a:lnTo>
                    <a:pt x="186093" y="66289"/>
                  </a:lnTo>
                  <a:lnTo>
                    <a:pt x="184025" y="69878"/>
                  </a:lnTo>
                  <a:lnTo>
                    <a:pt x="184846" y="83224"/>
                  </a:lnTo>
                  <a:lnTo>
                    <a:pt x="190281" y="100854"/>
                  </a:lnTo>
                  <a:lnTo>
                    <a:pt x="212834" y="137648"/>
                  </a:lnTo>
                  <a:lnTo>
                    <a:pt x="239819" y="167793"/>
                  </a:lnTo>
                  <a:lnTo>
                    <a:pt x="285174" y="1928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7496290" y="273740"/>
              <a:ext cx="26809" cy="431670"/>
            </a:xfrm>
            <a:custGeom>
              <a:avLst/>
              <a:gdLst/>
              <a:ahLst/>
              <a:cxnLst/>
              <a:rect l="0" t="0" r="0" b="0"/>
              <a:pathLst>
                <a:path w="26809" h="431670">
                  <a:moveTo>
                    <a:pt x="0" y="0"/>
                  </a:moveTo>
                  <a:lnTo>
                    <a:pt x="0" y="57264"/>
                  </a:lnTo>
                  <a:lnTo>
                    <a:pt x="0" y="112894"/>
                  </a:lnTo>
                  <a:lnTo>
                    <a:pt x="0" y="171881"/>
                  </a:lnTo>
                  <a:lnTo>
                    <a:pt x="5589" y="228144"/>
                  </a:lnTo>
                  <a:lnTo>
                    <a:pt x="9065" y="278948"/>
                  </a:lnTo>
                  <a:lnTo>
                    <a:pt x="17475" y="336121"/>
                  </a:lnTo>
                  <a:lnTo>
                    <a:pt x="23469" y="395074"/>
                  </a:lnTo>
                  <a:lnTo>
                    <a:pt x="26808" y="415405"/>
                  </a:lnTo>
                  <a:lnTo>
                    <a:pt x="26061" y="420826"/>
                  </a:lnTo>
                  <a:lnTo>
                    <a:pt x="21057" y="4316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7338362" y="475977"/>
              <a:ext cx="294800" cy="8334"/>
            </a:xfrm>
            <a:custGeom>
              <a:avLst/>
              <a:gdLst/>
              <a:ahLst/>
              <a:cxnLst/>
              <a:rect l="0" t="0" r="0" b="0"/>
              <a:pathLst>
                <a:path w="294800" h="8334">
                  <a:moveTo>
                    <a:pt x="294799" y="8333"/>
                  </a:moveTo>
                  <a:lnTo>
                    <a:pt x="245868" y="0"/>
                  </a:lnTo>
                  <a:lnTo>
                    <a:pt x="198022" y="1575"/>
                  </a:lnTo>
                  <a:lnTo>
                    <a:pt x="143682" y="6331"/>
                  </a:lnTo>
                  <a:lnTo>
                    <a:pt x="89366" y="7740"/>
                  </a:lnTo>
                  <a:lnTo>
                    <a:pt x="29091" y="8216"/>
                  </a:lnTo>
                  <a:lnTo>
                    <a:pt x="0" y="833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7622239" y="510951"/>
              <a:ext cx="179462" cy="205829"/>
            </a:xfrm>
            <a:custGeom>
              <a:avLst/>
              <a:gdLst/>
              <a:ahLst/>
              <a:cxnLst/>
              <a:rect l="0" t="0" r="0" b="0"/>
              <a:pathLst>
                <a:path w="179462" h="205829">
                  <a:moveTo>
                    <a:pt x="63564" y="120758"/>
                  </a:moveTo>
                  <a:lnTo>
                    <a:pt x="101042" y="129092"/>
                  </a:lnTo>
                  <a:lnTo>
                    <a:pt x="135889" y="127517"/>
                  </a:lnTo>
                  <a:lnTo>
                    <a:pt x="146876" y="125264"/>
                  </a:lnTo>
                  <a:lnTo>
                    <a:pt x="165322" y="113402"/>
                  </a:lnTo>
                  <a:lnTo>
                    <a:pt x="173517" y="105326"/>
                  </a:lnTo>
                  <a:lnTo>
                    <a:pt x="177810" y="95262"/>
                  </a:lnTo>
                  <a:lnTo>
                    <a:pt x="179461" y="71602"/>
                  </a:lnTo>
                  <a:lnTo>
                    <a:pt x="173813" y="37563"/>
                  </a:lnTo>
                  <a:lnTo>
                    <a:pt x="158577" y="19052"/>
                  </a:lnTo>
                  <a:lnTo>
                    <a:pt x="147963" y="10840"/>
                  </a:lnTo>
                  <a:lnTo>
                    <a:pt x="120572" y="1716"/>
                  </a:lnTo>
                  <a:lnTo>
                    <a:pt x="90070" y="0"/>
                  </a:lnTo>
                  <a:lnTo>
                    <a:pt x="48931" y="12189"/>
                  </a:lnTo>
                  <a:lnTo>
                    <a:pt x="20884" y="31788"/>
                  </a:lnTo>
                  <a:lnTo>
                    <a:pt x="5210" y="49630"/>
                  </a:lnTo>
                  <a:lnTo>
                    <a:pt x="1265" y="59302"/>
                  </a:lnTo>
                  <a:lnTo>
                    <a:pt x="0" y="79406"/>
                  </a:lnTo>
                  <a:lnTo>
                    <a:pt x="9891" y="128144"/>
                  </a:lnTo>
                  <a:lnTo>
                    <a:pt x="20602" y="150947"/>
                  </a:lnTo>
                  <a:lnTo>
                    <a:pt x="45375" y="177926"/>
                  </a:lnTo>
                  <a:lnTo>
                    <a:pt x="80531" y="200738"/>
                  </a:lnTo>
                  <a:lnTo>
                    <a:pt x="106979" y="205828"/>
                  </a:lnTo>
                  <a:lnTo>
                    <a:pt x="147792" y="20498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7889533" y="515896"/>
              <a:ext cx="112126" cy="232725"/>
            </a:xfrm>
            <a:custGeom>
              <a:avLst/>
              <a:gdLst/>
              <a:ahLst/>
              <a:cxnLst/>
              <a:rect l="0" t="0" r="0" b="0"/>
              <a:pathLst>
                <a:path w="112126" h="232725">
                  <a:moveTo>
                    <a:pt x="27897" y="94756"/>
                  </a:moveTo>
                  <a:lnTo>
                    <a:pt x="42551" y="153373"/>
                  </a:lnTo>
                  <a:lnTo>
                    <a:pt x="56095" y="206377"/>
                  </a:lnTo>
                  <a:lnTo>
                    <a:pt x="63046" y="229764"/>
                  </a:lnTo>
                  <a:lnTo>
                    <a:pt x="65368" y="232724"/>
                  </a:lnTo>
                  <a:lnTo>
                    <a:pt x="66915" y="230019"/>
                  </a:lnTo>
                  <a:lnTo>
                    <a:pt x="67947" y="223536"/>
                  </a:lnTo>
                  <a:lnTo>
                    <a:pt x="58221" y="192055"/>
                  </a:lnTo>
                  <a:lnTo>
                    <a:pt x="30389" y="128872"/>
                  </a:lnTo>
                  <a:lnTo>
                    <a:pt x="4612" y="65627"/>
                  </a:lnTo>
                  <a:lnTo>
                    <a:pt x="0" y="38136"/>
                  </a:lnTo>
                  <a:lnTo>
                    <a:pt x="2280" y="26594"/>
                  </a:lnTo>
                  <a:lnTo>
                    <a:pt x="14172" y="7530"/>
                  </a:lnTo>
                  <a:lnTo>
                    <a:pt x="24597" y="2680"/>
                  </a:lnTo>
                  <a:lnTo>
                    <a:pt x="77115" y="183"/>
                  </a:lnTo>
                  <a:lnTo>
                    <a:pt x="112125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8612311" y="315854"/>
              <a:ext cx="6067" cy="431670"/>
            </a:xfrm>
            <a:custGeom>
              <a:avLst/>
              <a:gdLst/>
              <a:ahLst/>
              <a:cxnLst/>
              <a:rect l="0" t="0" r="0" b="0"/>
              <a:pathLst>
                <a:path w="6067" h="431670">
                  <a:moveTo>
                    <a:pt x="0" y="0"/>
                  </a:moveTo>
                  <a:lnTo>
                    <a:pt x="0" y="60384"/>
                  </a:lnTo>
                  <a:lnTo>
                    <a:pt x="0" y="111868"/>
                  </a:lnTo>
                  <a:lnTo>
                    <a:pt x="0" y="171187"/>
                  </a:lnTo>
                  <a:lnTo>
                    <a:pt x="6066" y="227964"/>
                  </a:lnTo>
                  <a:lnTo>
                    <a:pt x="1545" y="284239"/>
                  </a:lnTo>
                  <a:lnTo>
                    <a:pt x="457" y="332614"/>
                  </a:lnTo>
                  <a:lnTo>
                    <a:pt x="136" y="385162"/>
                  </a:lnTo>
                  <a:lnTo>
                    <a:pt x="0" y="4316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8454383" y="505367"/>
              <a:ext cx="305328" cy="29984"/>
            </a:xfrm>
            <a:custGeom>
              <a:avLst/>
              <a:gdLst/>
              <a:ahLst/>
              <a:cxnLst/>
              <a:rect l="0" t="0" r="0" b="0"/>
              <a:pathLst>
                <a:path w="305328" h="29984">
                  <a:moveTo>
                    <a:pt x="305327" y="0"/>
                  </a:moveTo>
                  <a:lnTo>
                    <a:pt x="267848" y="8334"/>
                  </a:lnTo>
                  <a:lnTo>
                    <a:pt x="208841" y="17475"/>
                  </a:lnTo>
                  <a:lnTo>
                    <a:pt x="145671" y="23469"/>
                  </a:lnTo>
                  <a:lnTo>
                    <a:pt x="82457" y="29983"/>
                  </a:lnTo>
                  <a:lnTo>
                    <a:pt x="20116" y="23042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8752474" y="315854"/>
              <a:ext cx="196750" cy="431670"/>
            </a:xfrm>
            <a:custGeom>
              <a:avLst/>
              <a:gdLst/>
              <a:ahLst/>
              <a:cxnLst/>
              <a:rect l="0" t="0" r="0" b="0"/>
              <a:pathLst>
                <a:path w="196750" h="431670">
                  <a:moveTo>
                    <a:pt x="7236" y="0"/>
                  </a:moveTo>
                  <a:lnTo>
                    <a:pt x="0" y="28726"/>
                  </a:lnTo>
                  <a:lnTo>
                    <a:pt x="477" y="92112"/>
                  </a:lnTo>
                  <a:lnTo>
                    <a:pt x="5901" y="150387"/>
                  </a:lnTo>
                  <a:lnTo>
                    <a:pt x="15377" y="206958"/>
                  </a:lnTo>
                  <a:lnTo>
                    <a:pt x="25394" y="263193"/>
                  </a:lnTo>
                  <a:lnTo>
                    <a:pt x="33309" y="313772"/>
                  </a:lnTo>
                  <a:lnTo>
                    <a:pt x="42777" y="363591"/>
                  </a:lnTo>
                  <a:lnTo>
                    <a:pt x="54117" y="418308"/>
                  </a:lnTo>
                  <a:lnTo>
                    <a:pt x="53698" y="419252"/>
                  </a:lnTo>
                  <a:lnTo>
                    <a:pt x="44620" y="389962"/>
                  </a:lnTo>
                  <a:lnTo>
                    <a:pt x="39967" y="339116"/>
                  </a:lnTo>
                  <a:lnTo>
                    <a:pt x="42167" y="287131"/>
                  </a:lnTo>
                  <a:lnTo>
                    <a:pt x="48497" y="265655"/>
                  </a:lnTo>
                  <a:lnTo>
                    <a:pt x="59109" y="248310"/>
                  </a:lnTo>
                  <a:lnTo>
                    <a:pt x="66384" y="243919"/>
                  </a:lnTo>
                  <a:lnTo>
                    <a:pt x="83826" y="242160"/>
                  </a:lnTo>
                  <a:lnTo>
                    <a:pt x="103277" y="251516"/>
                  </a:lnTo>
                  <a:lnTo>
                    <a:pt x="153634" y="296031"/>
                  </a:lnTo>
                  <a:lnTo>
                    <a:pt x="170178" y="316403"/>
                  </a:lnTo>
                  <a:lnTo>
                    <a:pt x="179090" y="340275"/>
                  </a:lnTo>
                  <a:lnTo>
                    <a:pt x="192517" y="397970"/>
                  </a:lnTo>
                  <a:lnTo>
                    <a:pt x="196749" y="4316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9018793" y="560774"/>
              <a:ext cx="277871" cy="220705"/>
            </a:xfrm>
            <a:custGeom>
              <a:avLst/>
              <a:gdLst/>
              <a:ahLst/>
              <a:cxnLst/>
              <a:rect l="0" t="0" r="0" b="0"/>
              <a:pathLst>
                <a:path w="277871" h="220705">
                  <a:moveTo>
                    <a:pt x="151528" y="39350"/>
                  </a:moveTo>
                  <a:lnTo>
                    <a:pt x="145939" y="22582"/>
                  </a:lnTo>
                  <a:lnTo>
                    <a:pt x="133836" y="11231"/>
                  </a:lnTo>
                  <a:lnTo>
                    <a:pt x="115589" y="3456"/>
                  </a:lnTo>
                  <a:lnTo>
                    <a:pt x="91881" y="0"/>
                  </a:lnTo>
                  <a:lnTo>
                    <a:pt x="68866" y="4704"/>
                  </a:lnTo>
                  <a:lnTo>
                    <a:pt x="39298" y="20506"/>
                  </a:lnTo>
                  <a:lnTo>
                    <a:pt x="24439" y="34484"/>
                  </a:lnTo>
                  <a:lnTo>
                    <a:pt x="9497" y="63255"/>
                  </a:lnTo>
                  <a:lnTo>
                    <a:pt x="0" y="100895"/>
                  </a:lnTo>
                  <a:lnTo>
                    <a:pt x="6087" y="152416"/>
                  </a:lnTo>
                  <a:lnTo>
                    <a:pt x="18357" y="185935"/>
                  </a:lnTo>
                  <a:lnTo>
                    <a:pt x="24143" y="196735"/>
                  </a:lnTo>
                  <a:lnTo>
                    <a:pt x="39930" y="211854"/>
                  </a:lnTo>
                  <a:lnTo>
                    <a:pt x="49053" y="217524"/>
                  </a:lnTo>
                  <a:lnTo>
                    <a:pt x="71669" y="220704"/>
                  </a:lnTo>
                  <a:lnTo>
                    <a:pt x="84250" y="219914"/>
                  </a:lnTo>
                  <a:lnTo>
                    <a:pt x="104469" y="209678"/>
                  </a:lnTo>
                  <a:lnTo>
                    <a:pt x="113137" y="202035"/>
                  </a:lnTo>
                  <a:lnTo>
                    <a:pt x="125886" y="181064"/>
                  </a:lnTo>
                  <a:lnTo>
                    <a:pt x="143604" y="129474"/>
                  </a:lnTo>
                  <a:lnTo>
                    <a:pt x="149963" y="83582"/>
                  </a:lnTo>
                  <a:lnTo>
                    <a:pt x="150485" y="85215"/>
                  </a:lnTo>
                  <a:lnTo>
                    <a:pt x="150833" y="90984"/>
                  </a:lnTo>
                  <a:lnTo>
                    <a:pt x="162500" y="121459"/>
                  </a:lnTo>
                  <a:lnTo>
                    <a:pt x="186365" y="154536"/>
                  </a:lnTo>
                  <a:lnTo>
                    <a:pt x="215662" y="180974"/>
                  </a:lnTo>
                  <a:lnTo>
                    <a:pt x="239304" y="190031"/>
                  </a:lnTo>
                  <a:lnTo>
                    <a:pt x="277870" y="19727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9322182" y="562530"/>
              <a:ext cx="269280" cy="237636"/>
            </a:xfrm>
            <a:custGeom>
              <a:avLst/>
              <a:gdLst/>
              <a:ahLst/>
              <a:cxnLst/>
              <a:rect l="0" t="0" r="0" b="0"/>
              <a:pathLst>
                <a:path w="269280" h="237636">
                  <a:moveTo>
                    <a:pt x="6067" y="79708"/>
                  </a:moveTo>
                  <a:lnTo>
                    <a:pt x="0" y="112160"/>
                  </a:lnTo>
                  <a:lnTo>
                    <a:pt x="5037" y="169639"/>
                  </a:lnTo>
                  <a:lnTo>
                    <a:pt x="11351" y="210209"/>
                  </a:lnTo>
                  <a:lnTo>
                    <a:pt x="14269" y="215842"/>
                  </a:lnTo>
                  <a:lnTo>
                    <a:pt x="17384" y="216087"/>
                  </a:lnTo>
                  <a:lnTo>
                    <a:pt x="20630" y="212742"/>
                  </a:lnTo>
                  <a:lnTo>
                    <a:pt x="21119" y="196546"/>
                  </a:lnTo>
                  <a:lnTo>
                    <a:pt x="9955" y="134608"/>
                  </a:lnTo>
                  <a:lnTo>
                    <a:pt x="9954" y="79461"/>
                  </a:lnTo>
                  <a:lnTo>
                    <a:pt x="15983" y="53862"/>
                  </a:lnTo>
                  <a:lnTo>
                    <a:pt x="32532" y="26296"/>
                  </a:lnTo>
                  <a:lnTo>
                    <a:pt x="45515" y="10736"/>
                  </a:lnTo>
                  <a:lnTo>
                    <a:pt x="65323" y="2260"/>
                  </a:lnTo>
                  <a:lnTo>
                    <a:pt x="77156" y="0"/>
                  </a:lnTo>
                  <a:lnTo>
                    <a:pt x="99663" y="3728"/>
                  </a:lnTo>
                  <a:lnTo>
                    <a:pt x="121364" y="14354"/>
                  </a:lnTo>
                  <a:lnTo>
                    <a:pt x="184097" y="68744"/>
                  </a:lnTo>
                  <a:lnTo>
                    <a:pt x="205825" y="96346"/>
                  </a:lnTo>
                  <a:lnTo>
                    <a:pt x="239718" y="147595"/>
                  </a:lnTo>
                  <a:lnTo>
                    <a:pt x="258700" y="183271"/>
                  </a:lnTo>
                  <a:lnTo>
                    <a:pt x="261458" y="205284"/>
                  </a:lnTo>
                  <a:lnTo>
                    <a:pt x="261124" y="223257"/>
                  </a:lnTo>
                  <a:lnTo>
                    <a:pt x="262673" y="228050"/>
                  </a:lnTo>
                  <a:lnTo>
                    <a:pt x="269279" y="23763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3" name="Group 62"/>
          <p:cNvGrpSpPr/>
          <p:nvPr/>
        </p:nvGrpSpPr>
        <p:grpSpPr>
          <a:xfrm>
            <a:off x="1358176" y="1442404"/>
            <a:ext cx="6993095" cy="547483"/>
            <a:chOff x="1358176" y="1442404"/>
            <a:chExt cx="6993095" cy="547483"/>
          </a:xfrm>
        </p:grpSpPr>
        <p:sp>
          <p:nvSpPr>
            <p:cNvPr id="38" name="Freeform 37"/>
            <p:cNvSpPr/>
            <p:nvPr/>
          </p:nvSpPr>
          <p:spPr>
            <a:xfrm>
              <a:off x="1358176" y="1526632"/>
              <a:ext cx="52643" cy="463255"/>
            </a:xfrm>
            <a:custGeom>
              <a:avLst/>
              <a:gdLst/>
              <a:ahLst/>
              <a:cxnLst/>
              <a:rect l="0" t="0" r="0" b="0"/>
              <a:pathLst>
                <a:path w="52643" h="463255">
                  <a:moveTo>
                    <a:pt x="0" y="0"/>
                  </a:moveTo>
                  <a:lnTo>
                    <a:pt x="3119" y="42691"/>
                  </a:lnTo>
                  <a:lnTo>
                    <a:pt x="9065" y="101109"/>
                  </a:lnTo>
                  <a:lnTo>
                    <a:pt x="17475" y="156193"/>
                  </a:lnTo>
                  <a:lnTo>
                    <a:pt x="23469" y="217160"/>
                  </a:lnTo>
                  <a:lnTo>
                    <a:pt x="29180" y="275693"/>
                  </a:lnTo>
                  <a:lnTo>
                    <a:pt x="33992" y="328131"/>
                  </a:lnTo>
                  <a:lnTo>
                    <a:pt x="46099" y="382880"/>
                  </a:lnTo>
                  <a:lnTo>
                    <a:pt x="46567" y="438198"/>
                  </a:lnTo>
                  <a:lnTo>
                    <a:pt x="52642" y="46325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1540067" y="1586799"/>
              <a:ext cx="330992" cy="375333"/>
            </a:xfrm>
            <a:custGeom>
              <a:avLst/>
              <a:gdLst/>
              <a:ahLst/>
              <a:cxnLst/>
              <a:rect l="0" t="0" r="0" b="0"/>
              <a:pathLst>
                <a:path w="330992" h="375333">
                  <a:moveTo>
                    <a:pt x="144492" y="13532"/>
                  </a:moveTo>
                  <a:lnTo>
                    <a:pt x="120445" y="23107"/>
                  </a:lnTo>
                  <a:lnTo>
                    <a:pt x="99023" y="41066"/>
                  </a:lnTo>
                  <a:lnTo>
                    <a:pt x="50702" y="98329"/>
                  </a:lnTo>
                  <a:lnTo>
                    <a:pt x="20632" y="156067"/>
                  </a:lnTo>
                  <a:lnTo>
                    <a:pt x="2956" y="210490"/>
                  </a:lnTo>
                  <a:lnTo>
                    <a:pt x="0" y="252304"/>
                  </a:lnTo>
                  <a:lnTo>
                    <a:pt x="7183" y="294329"/>
                  </a:lnTo>
                  <a:lnTo>
                    <a:pt x="17565" y="322385"/>
                  </a:lnTo>
                  <a:lnTo>
                    <a:pt x="36218" y="344212"/>
                  </a:lnTo>
                  <a:lnTo>
                    <a:pt x="60105" y="359373"/>
                  </a:lnTo>
                  <a:lnTo>
                    <a:pt x="116688" y="372225"/>
                  </a:lnTo>
                  <a:lnTo>
                    <a:pt x="148512" y="375332"/>
                  </a:lnTo>
                  <a:lnTo>
                    <a:pt x="207071" y="358263"/>
                  </a:lnTo>
                  <a:lnTo>
                    <a:pt x="246482" y="335993"/>
                  </a:lnTo>
                  <a:lnTo>
                    <a:pt x="293580" y="292822"/>
                  </a:lnTo>
                  <a:lnTo>
                    <a:pt x="314748" y="255512"/>
                  </a:lnTo>
                  <a:lnTo>
                    <a:pt x="327780" y="207932"/>
                  </a:lnTo>
                  <a:lnTo>
                    <a:pt x="330991" y="157960"/>
                  </a:lnTo>
                  <a:lnTo>
                    <a:pt x="323883" y="112997"/>
                  </a:lnTo>
                  <a:lnTo>
                    <a:pt x="306310" y="71209"/>
                  </a:lnTo>
                  <a:lnTo>
                    <a:pt x="279396" y="37251"/>
                  </a:lnTo>
                  <a:lnTo>
                    <a:pt x="249194" y="13021"/>
                  </a:lnTo>
                  <a:lnTo>
                    <a:pt x="228461" y="2387"/>
                  </a:lnTo>
                  <a:lnTo>
                    <a:pt x="204428" y="0"/>
                  </a:lnTo>
                  <a:lnTo>
                    <a:pt x="165549" y="300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1924643" y="1571870"/>
              <a:ext cx="378242" cy="328506"/>
            </a:xfrm>
            <a:custGeom>
              <a:avLst/>
              <a:gdLst/>
              <a:ahLst/>
              <a:cxnLst/>
              <a:rect l="0" t="0" r="0" b="0"/>
              <a:pathLst>
                <a:path w="378242" h="328506">
                  <a:moveTo>
                    <a:pt x="202113" y="17933"/>
                  </a:moveTo>
                  <a:lnTo>
                    <a:pt x="190935" y="6754"/>
                  </a:lnTo>
                  <a:lnTo>
                    <a:pt x="182963" y="4631"/>
                  </a:lnTo>
                  <a:lnTo>
                    <a:pt x="150555" y="7232"/>
                  </a:lnTo>
                  <a:lnTo>
                    <a:pt x="119376" y="16582"/>
                  </a:lnTo>
                  <a:lnTo>
                    <a:pt x="74350" y="52344"/>
                  </a:lnTo>
                  <a:lnTo>
                    <a:pt x="26061" y="113986"/>
                  </a:lnTo>
                  <a:lnTo>
                    <a:pt x="1221" y="169097"/>
                  </a:lnTo>
                  <a:lnTo>
                    <a:pt x="0" y="216620"/>
                  </a:lnTo>
                  <a:lnTo>
                    <a:pt x="12636" y="256568"/>
                  </a:lnTo>
                  <a:lnTo>
                    <a:pt x="39037" y="300337"/>
                  </a:lnTo>
                  <a:lnTo>
                    <a:pt x="57105" y="317361"/>
                  </a:lnTo>
                  <a:lnTo>
                    <a:pt x="83073" y="326487"/>
                  </a:lnTo>
                  <a:lnTo>
                    <a:pt x="127458" y="328505"/>
                  </a:lnTo>
                  <a:lnTo>
                    <a:pt x="184377" y="318706"/>
                  </a:lnTo>
                  <a:lnTo>
                    <a:pt x="240680" y="297100"/>
                  </a:lnTo>
                  <a:lnTo>
                    <a:pt x="299724" y="263388"/>
                  </a:lnTo>
                  <a:lnTo>
                    <a:pt x="354702" y="206811"/>
                  </a:lnTo>
                  <a:lnTo>
                    <a:pt x="371457" y="170083"/>
                  </a:lnTo>
                  <a:lnTo>
                    <a:pt x="378241" y="129565"/>
                  </a:lnTo>
                  <a:lnTo>
                    <a:pt x="374662" y="87924"/>
                  </a:lnTo>
                  <a:lnTo>
                    <a:pt x="363029" y="63078"/>
                  </a:lnTo>
                  <a:lnTo>
                    <a:pt x="336749" y="32479"/>
                  </a:lnTo>
                  <a:lnTo>
                    <a:pt x="306736" y="11714"/>
                  </a:lnTo>
                  <a:lnTo>
                    <a:pt x="284877" y="3471"/>
                  </a:lnTo>
                  <a:lnTo>
                    <a:pt x="249772" y="0"/>
                  </a:lnTo>
                  <a:lnTo>
                    <a:pt x="223170" y="740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2821637" y="1442404"/>
              <a:ext cx="300505" cy="417572"/>
            </a:xfrm>
            <a:custGeom>
              <a:avLst/>
              <a:gdLst/>
              <a:ahLst/>
              <a:cxnLst/>
              <a:rect l="0" t="0" r="0" b="0"/>
              <a:pathLst>
                <a:path w="300505" h="417572">
                  <a:moveTo>
                    <a:pt x="0" y="0"/>
                  </a:moveTo>
                  <a:lnTo>
                    <a:pt x="20243" y="55141"/>
                  </a:lnTo>
                  <a:lnTo>
                    <a:pt x="44986" y="118170"/>
                  </a:lnTo>
                  <a:lnTo>
                    <a:pt x="66134" y="177908"/>
                  </a:lnTo>
                  <a:lnTo>
                    <a:pt x="84156" y="240844"/>
                  </a:lnTo>
                  <a:lnTo>
                    <a:pt x="94735" y="294409"/>
                  </a:lnTo>
                  <a:lnTo>
                    <a:pt x="105279" y="344205"/>
                  </a:lnTo>
                  <a:lnTo>
                    <a:pt x="119322" y="402953"/>
                  </a:lnTo>
                  <a:lnTo>
                    <a:pt x="118152" y="411355"/>
                  </a:lnTo>
                  <a:lnTo>
                    <a:pt x="113863" y="415786"/>
                  </a:lnTo>
                  <a:lnTo>
                    <a:pt x="107494" y="417571"/>
                  </a:lnTo>
                  <a:lnTo>
                    <a:pt x="102078" y="415251"/>
                  </a:lnTo>
                  <a:lnTo>
                    <a:pt x="92941" y="403314"/>
                  </a:lnTo>
                  <a:lnTo>
                    <a:pt x="81220" y="371274"/>
                  </a:lnTo>
                  <a:lnTo>
                    <a:pt x="82421" y="311291"/>
                  </a:lnTo>
                  <a:lnTo>
                    <a:pt x="86032" y="269789"/>
                  </a:lnTo>
                  <a:lnTo>
                    <a:pt x="95168" y="250147"/>
                  </a:lnTo>
                  <a:lnTo>
                    <a:pt x="110147" y="236739"/>
                  </a:lnTo>
                  <a:lnTo>
                    <a:pt x="119055" y="231525"/>
                  </a:lnTo>
                  <a:lnTo>
                    <a:pt x="141431" y="228852"/>
                  </a:lnTo>
                  <a:lnTo>
                    <a:pt x="193923" y="236668"/>
                  </a:lnTo>
                  <a:lnTo>
                    <a:pt x="229814" y="251708"/>
                  </a:lnTo>
                  <a:lnTo>
                    <a:pt x="272213" y="286156"/>
                  </a:lnTo>
                  <a:lnTo>
                    <a:pt x="289049" y="306165"/>
                  </a:lnTo>
                  <a:lnTo>
                    <a:pt x="298092" y="329876"/>
                  </a:lnTo>
                  <a:lnTo>
                    <a:pt x="300504" y="342749"/>
                  </a:lnTo>
                  <a:lnTo>
                    <a:pt x="296943" y="363293"/>
                  </a:lnTo>
                  <a:lnTo>
                    <a:pt x="292719" y="372046"/>
                  </a:lnTo>
                  <a:lnTo>
                    <a:pt x="278666" y="384892"/>
                  </a:lnTo>
                  <a:lnTo>
                    <a:pt x="270005" y="389956"/>
                  </a:lnTo>
                  <a:lnTo>
                    <a:pt x="229870" y="397082"/>
                  </a:lnTo>
                  <a:lnTo>
                    <a:pt x="173481" y="391084"/>
                  </a:lnTo>
                  <a:lnTo>
                    <a:pt x="126342" y="3790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3190134" y="1645248"/>
              <a:ext cx="189514" cy="214934"/>
            </a:xfrm>
            <a:custGeom>
              <a:avLst/>
              <a:gdLst/>
              <a:ahLst/>
              <a:cxnLst/>
              <a:rect l="0" t="0" r="0" b="0"/>
              <a:pathLst>
                <a:path w="189514" h="214934">
                  <a:moveTo>
                    <a:pt x="0" y="81425"/>
                  </a:moveTo>
                  <a:lnTo>
                    <a:pt x="48931" y="84545"/>
                  </a:lnTo>
                  <a:lnTo>
                    <a:pt x="108062" y="90490"/>
                  </a:lnTo>
                  <a:lnTo>
                    <a:pt x="150691" y="85931"/>
                  </a:lnTo>
                  <a:lnTo>
                    <a:pt x="172649" y="77188"/>
                  </a:lnTo>
                  <a:lnTo>
                    <a:pt x="181780" y="71582"/>
                  </a:lnTo>
                  <a:lnTo>
                    <a:pt x="186697" y="64334"/>
                  </a:lnTo>
                  <a:lnTo>
                    <a:pt x="189041" y="46923"/>
                  </a:lnTo>
                  <a:lnTo>
                    <a:pt x="185689" y="38537"/>
                  </a:lnTo>
                  <a:lnTo>
                    <a:pt x="172606" y="22979"/>
                  </a:lnTo>
                  <a:lnTo>
                    <a:pt x="145509" y="6656"/>
                  </a:lnTo>
                  <a:lnTo>
                    <a:pt x="104075" y="0"/>
                  </a:lnTo>
                  <a:lnTo>
                    <a:pt x="77841" y="4682"/>
                  </a:lnTo>
                  <a:lnTo>
                    <a:pt x="65932" y="9206"/>
                  </a:lnTo>
                  <a:lnTo>
                    <a:pt x="46461" y="26711"/>
                  </a:lnTo>
                  <a:lnTo>
                    <a:pt x="32348" y="50089"/>
                  </a:lnTo>
                  <a:lnTo>
                    <a:pt x="26075" y="76077"/>
                  </a:lnTo>
                  <a:lnTo>
                    <a:pt x="30454" y="129718"/>
                  </a:lnTo>
                  <a:lnTo>
                    <a:pt x="45703" y="175322"/>
                  </a:lnTo>
                  <a:lnTo>
                    <a:pt x="51526" y="186137"/>
                  </a:lnTo>
                  <a:lnTo>
                    <a:pt x="67354" y="201273"/>
                  </a:lnTo>
                  <a:lnTo>
                    <a:pt x="76488" y="206948"/>
                  </a:lnTo>
                  <a:lnTo>
                    <a:pt x="117290" y="214933"/>
                  </a:lnTo>
                  <a:lnTo>
                    <a:pt x="171553" y="209520"/>
                  </a:lnTo>
                  <a:lnTo>
                    <a:pt x="189513" y="20776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3449368" y="1684559"/>
              <a:ext cx="119793" cy="195693"/>
            </a:xfrm>
            <a:custGeom>
              <a:avLst/>
              <a:gdLst/>
              <a:ahLst/>
              <a:cxnLst/>
              <a:rect l="0" t="0" r="0" b="0"/>
              <a:pathLst>
                <a:path w="119793" h="195693">
                  <a:moveTo>
                    <a:pt x="109264" y="0"/>
                  </a:moveTo>
                  <a:lnTo>
                    <a:pt x="70746" y="9575"/>
                  </a:lnTo>
                  <a:lnTo>
                    <a:pt x="36968" y="32784"/>
                  </a:lnTo>
                  <a:lnTo>
                    <a:pt x="23320" y="47326"/>
                  </a:lnTo>
                  <a:lnTo>
                    <a:pt x="1168" y="95443"/>
                  </a:lnTo>
                  <a:lnTo>
                    <a:pt x="0" y="116119"/>
                  </a:lnTo>
                  <a:lnTo>
                    <a:pt x="4550" y="137006"/>
                  </a:lnTo>
                  <a:lnTo>
                    <a:pt x="20266" y="167326"/>
                  </a:lnTo>
                  <a:lnTo>
                    <a:pt x="33054" y="183942"/>
                  </a:lnTo>
                  <a:lnTo>
                    <a:pt x="52776" y="192886"/>
                  </a:lnTo>
                  <a:lnTo>
                    <a:pt x="75969" y="195692"/>
                  </a:lnTo>
                  <a:lnTo>
                    <a:pt x="119792" y="1895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3603448" y="1716145"/>
              <a:ext cx="139393" cy="192555"/>
            </a:xfrm>
            <a:custGeom>
              <a:avLst/>
              <a:gdLst/>
              <a:ahLst/>
              <a:cxnLst/>
              <a:rect l="0" t="0" r="0" b="0"/>
              <a:pathLst>
                <a:path w="139393" h="192555">
                  <a:moveTo>
                    <a:pt x="81526" y="0"/>
                  </a:moveTo>
                  <a:lnTo>
                    <a:pt x="21933" y="49498"/>
                  </a:lnTo>
                  <a:lnTo>
                    <a:pt x="6417" y="75887"/>
                  </a:lnTo>
                  <a:lnTo>
                    <a:pt x="0" y="111522"/>
                  </a:lnTo>
                  <a:lnTo>
                    <a:pt x="3688" y="146127"/>
                  </a:lnTo>
                  <a:lnTo>
                    <a:pt x="12226" y="164771"/>
                  </a:lnTo>
                  <a:lnTo>
                    <a:pt x="17779" y="173018"/>
                  </a:lnTo>
                  <a:lnTo>
                    <a:pt x="33306" y="185301"/>
                  </a:lnTo>
                  <a:lnTo>
                    <a:pt x="42360" y="190214"/>
                  </a:lnTo>
                  <a:lnTo>
                    <a:pt x="64899" y="192554"/>
                  </a:lnTo>
                  <a:lnTo>
                    <a:pt x="88174" y="188525"/>
                  </a:lnTo>
                  <a:lnTo>
                    <a:pt x="106317" y="178935"/>
                  </a:lnTo>
                  <a:lnTo>
                    <a:pt x="129686" y="154793"/>
                  </a:lnTo>
                  <a:lnTo>
                    <a:pt x="138025" y="129238"/>
                  </a:lnTo>
                  <a:lnTo>
                    <a:pt x="139392" y="99553"/>
                  </a:lnTo>
                  <a:lnTo>
                    <a:pt x="132201" y="70762"/>
                  </a:lnTo>
                  <a:lnTo>
                    <a:pt x="118086" y="51727"/>
                  </a:lnTo>
                  <a:lnTo>
                    <a:pt x="81526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3800787" y="1696852"/>
              <a:ext cx="329463" cy="177416"/>
            </a:xfrm>
            <a:custGeom>
              <a:avLst/>
              <a:gdLst/>
              <a:ahLst/>
              <a:cxnLst/>
              <a:rect l="0" t="0" r="0" b="0"/>
              <a:pathLst>
                <a:path w="329463" h="177416">
                  <a:moveTo>
                    <a:pt x="0" y="40350"/>
                  </a:moveTo>
                  <a:lnTo>
                    <a:pt x="29309" y="75247"/>
                  </a:lnTo>
                  <a:lnTo>
                    <a:pt x="55644" y="135397"/>
                  </a:lnTo>
                  <a:lnTo>
                    <a:pt x="67750" y="170259"/>
                  </a:lnTo>
                  <a:lnTo>
                    <a:pt x="48764" y="107367"/>
                  </a:lnTo>
                  <a:lnTo>
                    <a:pt x="43428" y="53761"/>
                  </a:lnTo>
                  <a:lnTo>
                    <a:pt x="42698" y="26033"/>
                  </a:lnTo>
                  <a:lnTo>
                    <a:pt x="46013" y="15598"/>
                  </a:lnTo>
                  <a:lnTo>
                    <a:pt x="51732" y="7471"/>
                  </a:lnTo>
                  <a:lnTo>
                    <a:pt x="59055" y="883"/>
                  </a:lnTo>
                  <a:lnTo>
                    <a:pt x="67446" y="0"/>
                  </a:lnTo>
                  <a:lnTo>
                    <a:pt x="86128" y="8378"/>
                  </a:lnTo>
                  <a:lnTo>
                    <a:pt x="125548" y="42353"/>
                  </a:lnTo>
                  <a:lnTo>
                    <a:pt x="164380" y="93256"/>
                  </a:lnTo>
                  <a:lnTo>
                    <a:pt x="169248" y="95508"/>
                  </a:lnTo>
                  <a:lnTo>
                    <a:pt x="172494" y="92330"/>
                  </a:lnTo>
                  <a:lnTo>
                    <a:pt x="176100" y="75150"/>
                  </a:lnTo>
                  <a:lnTo>
                    <a:pt x="180469" y="34933"/>
                  </a:lnTo>
                  <a:lnTo>
                    <a:pt x="189783" y="11036"/>
                  </a:lnTo>
                  <a:lnTo>
                    <a:pt x="199052" y="4430"/>
                  </a:lnTo>
                  <a:lnTo>
                    <a:pt x="224948" y="209"/>
                  </a:lnTo>
                  <a:lnTo>
                    <a:pt x="236533" y="3061"/>
                  </a:lnTo>
                  <a:lnTo>
                    <a:pt x="255644" y="15588"/>
                  </a:lnTo>
                  <a:lnTo>
                    <a:pt x="286978" y="53396"/>
                  </a:lnTo>
                  <a:lnTo>
                    <a:pt x="317179" y="112763"/>
                  </a:lnTo>
                  <a:lnTo>
                    <a:pt x="329246" y="145253"/>
                  </a:lnTo>
                  <a:lnTo>
                    <a:pt x="329462" y="154739"/>
                  </a:lnTo>
                  <a:lnTo>
                    <a:pt x="323462" y="171518"/>
                  </a:lnTo>
                  <a:lnTo>
                    <a:pt x="320926" y="175758"/>
                  </a:lnTo>
                  <a:lnTo>
                    <a:pt x="319236" y="177415"/>
                  </a:lnTo>
                  <a:lnTo>
                    <a:pt x="315855" y="17722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4127171" y="1666706"/>
              <a:ext cx="179142" cy="190053"/>
            </a:xfrm>
            <a:custGeom>
              <a:avLst/>
              <a:gdLst/>
              <a:ahLst/>
              <a:cxnLst/>
              <a:rect l="0" t="0" r="0" b="0"/>
              <a:pathLst>
                <a:path w="179142" h="190053">
                  <a:moveTo>
                    <a:pt x="0" y="133667"/>
                  </a:moveTo>
                  <a:lnTo>
                    <a:pt x="26386" y="118026"/>
                  </a:lnTo>
                  <a:lnTo>
                    <a:pt x="83312" y="98823"/>
                  </a:lnTo>
                  <a:lnTo>
                    <a:pt x="136750" y="81057"/>
                  </a:lnTo>
                  <a:lnTo>
                    <a:pt x="147318" y="77537"/>
                  </a:lnTo>
                  <a:lnTo>
                    <a:pt x="165300" y="64266"/>
                  </a:lnTo>
                  <a:lnTo>
                    <a:pt x="173371" y="55814"/>
                  </a:lnTo>
                  <a:lnTo>
                    <a:pt x="177582" y="46670"/>
                  </a:lnTo>
                  <a:lnTo>
                    <a:pt x="179141" y="27151"/>
                  </a:lnTo>
                  <a:lnTo>
                    <a:pt x="175579" y="19373"/>
                  </a:lnTo>
                  <a:lnTo>
                    <a:pt x="162263" y="7610"/>
                  </a:lnTo>
                  <a:lnTo>
                    <a:pt x="123857" y="0"/>
                  </a:lnTo>
                  <a:lnTo>
                    <a:pt x="75288" y="5835"/>
                  </a:lnTo>
                  <a:lnTo>
                    <a:pt x="53348" y="11732"/>
                  </a:lnTo>
                  <a:lnTo>
                    <a:pt x="35019" y="24491"/>
                  </a:lnTo>
                  <a:lnTo>
                    <a:pt x="20243" y="41860"/>
                  </a:lnTo>
                  <a:lnTo>
                    <a:pt x="9777" y="61278"/>
                  </a:lnTo>
                  <a:lnTo>
                    <a:pt x="7464" y="81607"/>
                  </a:lnTo>
                  <a:lnTo>
                    <a:pt x="15512" y="123253"/>
                  </a:lnTo>
                  <a:lnTo>
                    <a:pt x="30592" y="154758"/>
                  </a:lnTo>
                  <a:lnTo>
                    <a:pt x="46352" y="169557"/>
                  </a:lnTo>
                  <a:lnTo>
                    <a:pt x="85065" y="188589"/>
                  </a:lnTo>
                  <a:lnTo>
                    <a:pt x="105657" y="190052"/>
                  </a:lnTo>
                  <a:lnTo>
                    <a:pt x="157927" y="17578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4359199" y="1663502"/>
              <a:ext cx="201299" cy="245278"/>
            </a:xfrm>
            <a:custGeom>
              <a:avLst/>
              <a:gdLst/>
              <a:ahLst/>
              <a:cxnLst/>
              <a:rect l="0" t="0" r="0" b="0"/>
              <a:pathLst>
                <a:path w="201299" h="245278">
                  <a:moveTo>
                    <a:pt x="125941" y="0"/>
                  </a:moveTo>
                  <a:lnTo>
                    <a:pt x="81978" y="20244"/>
                  </a:lnTo>
                  <a:lnTo>
                    <a:pt x="20493" y="54309"/>
                  </a:lnTo>
                  <a:lnTo>
                    <a:pt x="5765" y="68591"/>
                  </a:lnTo>
                  <a:lnTo>
                    <a:pt x="200" y="77313"/>
                  </a:lnTo>
                  <a:lnTo>
                    <a:pt x="0" y="84297"/>
                  </a:lnTo>
                  <a:lnTo>
                    <a:pt x="3376" y="90123"/>
                  </a:lnTo>
                  <a:lnTo>
                    <a:pt x="9136" y="95177"/>
                  </a:lnTo>
                  <a:lnTo>
                    <a:pt x="28014" y="100793"/>
                  </a:lnTo>
                  <a:lnTo>
                    <a:pt x="83850" y="104398"/>
                  </a:lnTo>
                  <a:lnTo>
                    <a:pt x="145614" y="124954"/>
                  </a:lnTo>
                  <a:lnTo>
                    <a:pt x="166270" y="133914"/>
                  </a:lnTo>
                  <a:lnTo>
                    <a:pt x="183249" y="145695"/>
                  </a:lnTo>
                  <a:lnTo>
                    <a:pt x="195475" y="161850"/>
                  </a:lnTo>
                  <a:lnTo>
                    <a:pt x="200373" y="171071"/>
                  </a:lnTo>
                  <a:lnTo>
                    <a:pt x="201298" y="180728"/>
                  </a:lnTo>
                  <a:lnTo>
                    <a:pt x="196088" y="200816"/>
                  </a:lnTo>
                  <a:lnTo>
                    <a:pt x="182853" y="218323"/>
                  </a:lnTo>
                  <a:lnTo>
                    <a:pt x="165273" y="232733"/>
                  </a:lnTo>
                  <a:lnTo>
                    <a:pt x="145762" y="243037"/>
                  </a:lnTo>
                  <a:lnTo>
                    <a:pt x="122272" y="245277"/>
                  </a:lnTo>
                  <a:lnTo>
                    <a:pt x="73298" y="2421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4803854" y="1615473"/>
              <a:ext cx="249826" cy="238874"/>
            </a:xfrm>
            <a:custGeom>
              <a:avLst/>
              <a:gdLst/>
              <a:ahLst/>
              <a:cxnLst/>
              <a:rect l="0" t="0" r="0" b="0"/>
              <a:pathLst>
                <a:path w="249826" h="238874">
                  <a:moveTo>
                    <a:pt x="165596" y="79615"/>
                  </a:moveTo>
                  <a:lnTo>
                    <a:pt x="171186" y="62847"/>
                  </a:lnTo>
                  <a:lnTo>
                    <a:pt x="170810" y="45256"/>
                  </a:lnTo>
                  <a:lnTo>
                    <a:pt x="169072" y="35652"/>
                  </a:lnTo>
                  <a:lnTo>
                    <a:pt x="157783" y="18742"/>
                  </a:lnTo>
                  <a:lnTo>
                    <a:pt x="149859" y="10957"/>
                  </a:lnTo>
                  <a:lnTo>
                    <a:pt x="125457" y="2307"/>
                  </a:lnTo>
                  <a:lnTo>
                    <a:pt x="110761" y="0"/>
                  </a:lnTo>
                  <a:lnTo>
                    <a:pt x="98624" y="1972"/>
                  </a:lnTo>
                  <a:lnTo>
                    <a:pt x="78899" y="13521"/>
                  </a:lnTo>
                  <a:lnTo>
                    <a:pt x="39936" y="50701"/>
                  </a:lnTo>
                  <a:lnTo>
                    <a:pt x="6791" y="109935"/>
                  </a:lnTo>
                  <a:lnTo>
                    <a:pt x="0" y="148000"/>
                  </a:lnTo>
                  <a:lnTo>
                    <a:pt x="3577" y="188914"/>
                  </a:lnTo>
                  <a:lnTo>
                    <a:pt x="12089" y="210470"/>
                  </a:lnTo>
                  <a:lnTo>
                    <a:pt x="17635" y="219494"/>
                  </a:lnTo>
                  <a:lnTo>
                    <a:pt x="33155" y="232640"/>
                  </a:lnTo>
                  <a:lnTo>
                    <a:pt x="42207" y="237784"/>
                  </a:lnTo>
                  <a:lnTo>
                    <a:pt x="51751" y="238873"/>
                  </a:lnTo>
                  <a:lnTo>
                    <a:pt x="71715" y="233844"/>
                  </a:lnTo>
                  <a:lnTo>
                    <a:pt x="89166" y="217571"/>
                  </a:lnTo>
                  <a:lnTo>
                    <a:pt x="109025" y="182102"/>
                  </a:lnTo>
                  <a:lnTo>
                    <a:pt x="119198" y="141957"/>
                  </a:lnTo>
                  <a:lnTo>
                    <a:pt x="122636" y="86470"/>
                  </a:lnTo>
                  <a:lnTo>
                    <a:pt x="117643" y="50060"/>
                  </a:lnTo>
                  <a:lnTo>
                    <a:pt x="114910" y="47044"/>
                  </a:lnTo>
                  <a:lnTo>
                    <a:pt x="111918" y="49712"/>
                  </a:lnTo>
                  <a:lnTo>
                    <a:pt x="108754" y="56170"/>
                  </a:lnTo>
                  <a:lnTo>
                    <a:pt x="108984" y="63985"/>
                  </a:lnTo>
                  <a:lnTo>
                    <a:pt x="120486" y="91751"/>
                  </a:lnTo>
                  <a:lnTo>
                    <a:pt x="157677" y="142997"/>
                  </a:lnTo>
                  <a:lnTo>
                    <a:pt x="197697" y="182602"/>
                  </a:lnTo>
                  <a:lnTo>
                    <a:pt x="233159" y="200997"/>
                  </a:lnTo>
                  <a:lnTo>
                    <a:pt x="249825" y="2059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5299212" y="1658272"/>
              <a:ext cx="323006" cy="194744"/>
            </a:xfrm>
            <a:custGeom>
              <a:avLst/>
              <a:gdLst/>
              <a:ahLst/>
              <a:cxnLst/>
              <a:rect l="0" t="0" r="0" b="0"/>
              <a:pathLst>
                <a:path w="323006" h="194744">
                  <a:moveTo>
                    <a:pt x="17679" y="36816"/>
                  </a:moveTo>
                  <a:lnTo>
                    <a:pt x="9346" y="90960"/>
                  </a:lnTo>
                  <a:lnTo>
                    <a:pt x="7584" y="151496"/>
                  </a:lnTo>
                  <a:lnTo>
                    <a:pt x="6269" y="156553"/>
                  </a:lnTo>
                  <a:lnTo>
                    <a:pt x="4223" y="154075"/>
                  </a:lnTo>
                  <a:lnTo>
                    <a:pt x="0" y="136894"/>
                  </a:lnTo>
                  <a:lnTo>
                    <a:pt x="409" y="87736"/>
                  </a:lnTo>
                  <a:lnTo>
                    <a:pt x="15838" y="27447"/>
                  </a:lnTo>
                  <a:lnTo>
                    <a:pt x="26999" y="5746"/>
                  </a:lnTo>
                  <a:lnTo>
                    <a:pt x="34421" y="894"/>
                  </a:lnTo>
                  <a:lnTo>
                    <a:pt x="42878" y="0"/>
                  </a:lnTo>
                  <a:lnTo>
                    <a:pt x="52026" y="1743"/>
                  </a:lnTo>
                  <a:lnTo>
                    <a:pt x="68429" y="13039"/>
                  </a:lnTo>
                  <a:lnTo>
                    <a:pt x="90818" y="42249"/>
                  </a:lnTo>
                  <a:lnTo>
                    <a:pt x="119344" y="94041"/>
                  </a:lnTo>
                  <a:lnTo>
                    <a:pt x="134889" y="129810"/>
                  </a:lnTo>
                  <a:lnTo>
                    <a:pt x="137933" y="132737"/>
                  </a:lnTo>
                  <a:lnTo>
                    <a:pt x="139962" y="130009"/>
                  </a:lnTo>
                  <a:lnTo>
                    <a:pt x="146784" y="69535"/>
                  </a:lnTo>
                  <a:lnTo>
                    <a:pt x="153438" y="49018"/>
                  </a:lnTo>
                  <a:lnTo>
                    <a:pt x="164194" y="32100"/>
                  </a:lnTo>
                  <a:lnTo>
                    <a:pt x="183013" y="19902"/>
                  </a:lnTo>
                  <a:lnTo>
                    <a:pt x="194582" y="15011"/>
                  </a:lnTo>
                  <a:lnTo>
                    <a:pt x="204634" y="14091"/>
                  </a:lnTo>
                  <a:lnTo>
                    <a:pt x="222043" y="19307"/>
                  </a:lnTo>
                  <a:lnTo>
                    <a:pt x="250587" y="40986"/>
                  </a:lnTo>
                  <a:lnTo>
                    <a:pt x="283267" y="80923"/>
                  </a:lnTo>
                  <a:lnTo>
                    <a:pt x="309133" y="132659"/>
                  </a:lnTo>
                  <a:lnTo>
                    <a:pt x="323005" y="19474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5685389" y="1726673"/>
              <a:ext cx="10529" cy="126343"/>
            </a:xfrm>
            <a:custGeom>
              <a:avLst/>
              <a:gdLst/>
              <a:ahLst/>
              <a:cxnLst/>
              <a:rect l="0" t="0" r="0" b="0"/>
              <a:pathLst>
                <a:path w="10529" h="126343">
                  <a:moveTo>
                    <a:pt x="0" y="0"/>
                  </a:moveTo>
                  <a:lnTo>
                    <a:pt x="3119" y="48931"/>
                  </a:lnTo>
                  <a:lnTo>
                    <a:pt x="8333" y="90537"/>
                  </a:lnTo>
                  <a:lnTo>
                    <a:pt x="10528" y="1263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5664331" y="1610860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0" y="0"/>
                  </a:moveTo>
                  <a:lnTo>
                    <a:pt x="10529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5790673" y="1652974"/>
              <a:ext cx="115815" cy="221099"/>
            </a:xfrm>
            <a:custGeom>
              <a:avLst/>
              <a:gdLst/>
              <a:ahLst/>
              <a:cxnLst/>
              <a:rect l="0" t="0" r="0" b="0"/>
              <a:pathLst>
                <a:path w="115815" h="221099">
                  <a:moveTo>
                    <a:pt x="115814" y="0"/>
                  </a:moveTo>
                  <a:lnTo>
                    <a:pt x="101241" y="42691"/>
                  </a:lnTo>
                  <a:lnTo>
                    <a:pt x="76893" y="96002"/>
                  </a:lnTo>
                  <a:lnTo>
                    <a:pt x="45120" y="156474"/>
                  </a:lnTo>
                  <a:lnTo>
                    <a:pt x="13582" y="198925"/>
                  </a:lnTo>
                  <a:lnTo>
                    <a:pt x="0" y="2210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5759088" y="1642445"/>
              <a:ext cx="147400" cy="242157"/>
            </a:xfrm>
            <a:custGeom>
              <a:avLst/>
              <a:gdLst/>
              <a:ahLst/>
              <a:cxnLst/>
              <a:rect l="0" t="0" r="0" b="0"/>
              <a:pathLst>
                <a:path w="147400" h="242157">
                  <a:moveTo>
                    <a:pt x="0" y="0"/>
                  </a:moveTo>
                  <a:lnTo>
                    <a:pt x="0" y="27946"/>
                  </a:lnTo>
                  <a:lnTo>
                    <a:pt x="9359" y="54145"/>
                  </a:lnTo>
                  <a:lnTo>
                    <a:pt x="38374" y="109091"/>
                  </a:lnTo>
                  <a:lnTo>
                    <a:pt x="73870" y="163835"/>
                  </a:lnTo>
                  <a:lnTo>
                    <a:pt x="119030" y="221646"/>
                  </a:lnTo>
                  <a:lnTo>
                    <a:pt x="147399" y="2421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5938073" y="1649951"/>
              <a:ext cx="179940" cy="234651"/>
            </a:xfrm>
            <a:custGeom>
              <a:avLst/>
              <a:gdLst/>
              <a:ahLst/>
              <a:cxnLst/>
              <a:rect l="0" t="0" r="0" b="0"/>
              <a:pathLst>
                <a:path w="179940" h="234651">
                  <a:moveTo>
                    <a:pt x="0" y="108308"/>
                  </a:moveTo>
                  <a:lnTo>
                    <a:pt x="58617" y="102718"/>
                  </a:lnTo>
                  <a:lnTo>
                    <a:pt x="117686" y="96415"/>
                  </a:lnTo>
                  <a:lnTo>
                    <a:pt x="147304" y="81257"/>
                  </a:lnTo>
                  <a:lnTo>
                    <a:pt x="163344" y="68599"/>
                  </a:lnTo>
                  <a:lnTo>
                    <a:pt x="179939" y="42730"/>
                  </a:lnTo>
                  <a:lnTo>
                    <a:pt x="179621" y="34173"/>
                  </a:lnTo>
                  <a:lnTo>
                    <a:pt x="175899" y="26130"/>
                  </a:lnTo>
                  <a:lnTo>
                    <a:pt x="169909" y="18427"/>
                  </a:lnTo>
                  <a:lnTo>
                    <a:pt x="150774" y="6750"/>
                  </a:lnTo>
                  <a:lnTo>
                    <a:pt x="127842" y="0"/>
                  </a:lnTo>
                  <a:lnTo>
                    <a:pt x="95200" y="2777"/>
                  </a:lnTo>
                  <a:lnTo>
                    <a:pt x="73896" y="7983"/>
                  </a:lnTo>
                  <a:lnTo>
                    <a:pt x="42172" y="28669"/>
                  </a:lnTo>
                  <a:lnTo>
                    <a:pt x="21724" y="57025"/>
                  </a:lnTo>
                  <a:lnTo>
                    <a:pt x="8256" y="87653"/>
                  </a:lnTo>
                  <a:lnTo>
                    <a:pt x="6788" y="108487"/>
                  </a:lnTo>
                  <a:lnTo>
                    <a:pt x="11206" y="130614"/>
                  </a:lnTo>
                  <a:lnTo>
                    <a:pt x="26847" y="167039"/>
                  </a:lnTo>
                  <a:lnTo>
                    <a:pt x="47469" y="193690"/>
                  </a:lnTo>
                  <a:lnTo>
                    <a:pt x="75285" y="215234"/>
                  </a:lnTo>
                  <a:lnTo>
                    <a:pt x="109887" y="230468"/>
                  </a:lnTo>
                  <a:lnTo>
                    <a:pt x="126342" y="23465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6143174" y="1447816"/>
              <a:ext cx="237097" cy="460179"/>
            </a:xfrm>
            <a:custGeom>
              <a:avLst/>
              <a:gdLst/>
              <a:ahLst/>
              <a:cxnLst/>
              <a:rect l="0" t="0" r="0" b="0"/>
              <a:pathLst>
                <a:path w="237097" h="460179">
                  <a:moveTo>
                    <a:pt x="142339" y="342028"/>
                  </a:moveTo>
                  <a:lnTo>
                    <a:pt x="142339" y="319671"/>
                  </a:lnTo>
                  <a:lnTo>
                    <a:pt x="138830" y="310746"/>
                  </a:lnTo>
                  <a:lnTo>
                    <a:pt x="125571" y="294590"/>
                  </a:lnTo>
                  <a:lnTo>
                    <a:pt x="104861" y="285849"/>
                  </a:lnTo>
                  <a:lnTo>
                    <a:pt x="81229" y="283135"/>
                  </a:lnTo>
                  <a:lnTo>
                    <a:pt x="59027" y="285827"/>
                  </a:lnTo>
                  <a:lnTo>
                    <a:pt x="40581" y="294043"/>
                  </a:lnTo>
                  <a:lnTo>
                    <a:pt x="24584" y="306664"/>
                  </a:lnTo>
                  <a:lnTo>
                    <a:pt x="9675" y="323971"/>
                  </a:lnTo>
                  <a:lnTo>
                    <a:pt x="1488" y="349600"/>
                  </a:lnTo>
                  <a:lnTo>
                    <a:pt x="0" y="390675"/>
                  </a:lnTo>
                  <a:lnTo>
                    <a:pt x="5378" y="413952"/>
                  </a:lnTo>
                  <a:lnTo>
                    <a:pt x="15567" y="435995"/>
                  </a:lnTo>
                  <a:lnTo>
                    <a:pt x="31014" y="451252"/>
                  </a:lnTo>
                  <a:lnTo>
                    <a:pt x="40046" y="456958"/>
                  </a:lnTo>
                  <a:lnTo>
                    <a:pt x="59441" y="460178"/>
                  </a:lnTo>
                  <a:lnTo>
                    <a:pt x="69526" y="459399"/>
                  </a:lnTo>
                  <a:lnTo>
                    <a:pt x="86971" y="452295"/>
                  </a:lnTo>
                  <a:lnTo>
                    <a:pt x="117234" y="428670"/>
                  </a:lnTo>
                  <a:lnTo>
                    <a:pt x="145742" y="390728"/>
                  </a:lnTo>
                  <a:lnTo>
                    <a:pt x="165704" y="344630"/>
                  </a:lnTo>
                  <a:lnTo>
                    <a:pt x="178378" y="287037"/>
                  </a:lnTo>
                  <a:lnTo>
                    <a:pt x="182653" y="224349"/>
                  </a:lnTo>
                  <a:lnTo>
                    <a:pt x="183653" y="178202"/>
                  </a:lnTo>
                  <a:lnTo>
                    <a:pt x="178627" y="128541"/>
                  </a:lnTo>
                  <a:lnTo>
                    <a:pt x="169728" y="80421"/>
                  </a:lnTo>
                  <a:lnTo>
                    <a:pt x="155071" y="22504"/>
                  </a:lnTo>
                  <a:lnTo>
                    <a:pt x="143708" y="2706"/>
                  </a:lnTo>
                  <a:lnTo>
                    <a:pt x="137403" y="0"/>
                  </a:lnTo>
                  <a:lnTo>
                    <a:pt x="130860" y="1705"/>
                  </a:lnTo>
                  <a:lnTo>
                    <a:pt x="124157" y="6352"/>
                  </a:lnTo>
                  <a:lnTo>
                    <a:pt x="119689" y="14129"/>
                  </a:lnTo>
                  <a:lnTo>
                    <a:pt x="113401" y="49771"/>
                  </a:lnTo>
                  <a:lnTo>
                    <a:pt x="112708" y="102575"/>
                  </a:lnTo>
                  <a:lnTo>
                    <a:pt x="119392" y="153446"/>
                  </a:lnTo>
                  <a:lnTo>
                    <a:pt x="129012" y="206381"/>
                  </a:lnTo>
                  <a:lnTo>
                    <a:pt x="136847" y="255962"/>
                  </a:lnTo>
                  <a:lnTo>
                    <a:pt x="158065" y="315192"/>
                  </a:lnTo>
                  <a:lnTo>
                    <a:pt x="187906" y="370046"/>
                  </a:lnTo>
                  <a:lnTo>
                    <a:pt x="213942" y="397903"/>
                  </a:lnTo>
                  <a:lnTo>
                    <a:pt x="237096" y="4157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6646231" y="1631931"/>
              <a:ext cx="236418" cy="218399"/>
            </a:xfrm>
            <a:custGeom>
              <a:avLst/>
              <a:gdLst/>
              <a:ahLst/>
              <a:cxnLst/>
              <a:rect l="0" t="0" r="0" b="0"/>
              <a:pathLst>
                <a:path w="236418" h="218399">
                  <a:moveTo>
                    <a:pt x="18307" y="73685"/>
                  </a:moveTo>
                  <a:lnTo>
                    <a:pt x="32962" y="126713"/>
                  </a:lnTo>
                  <a:lnTo>
                    <a:pt x="38099" y="178093"/>
                  </a:lnTo>
                  <a:lnTo>
                    <a:pt x="38802" y="209776"/>
                  </a:lnTo>
                  <a:lnTo>
                    <a:pt x="35480" y="217055"/>
                  </a:lnTo>
                  <a:lnTo>
                    <a:pt x="29756" y="218398"/>
                  </a:lnTo>
                  <a:lnTo>
                    <a:pt x="22430" y="215784"/>
                  </a:lnTo>
                  <a:lnTo>
                    <a:pt x="16377" y="209362"/>
                  </a:lnTo>
                  <a:lnTo>
                    <a:pt x="6531" y="189748"/>
                  </a:lnTo>
                  <a:lnTo>
                    <a:pt x="0" y="152398"/>
                  </a:lnTo>
                  <a:lnTo>
                    <a:pt x="6200" y="97855"/>
                  </a:lnTo>
                  <a:lnTo>
                    <a:pt x="21808" y="45141"/>
                  </a:lnTo>
                  <a:lnTo>
                    <a:pt x="35071" y="23564"/>
                  </a:lnTo>
                  <a:lnTo>
                    <a:pt x="52664" y="6176"/>
                  </a:lnTo>
                  <a:lnTo>
                    <a:pt x="64608" y="1773"/>
                  </a:lnTo>
                  <a:lnTo>
                    <a:pt x="93478" y="0"/>
                  </a:lnTo>
                  <a:lnTo>
                    <a:pt x="137027" y="11168"/>
                  </a:lnTo>
                  <a:lnTo>
                    <a:pt x="168387" y="29295"/>
                  </a:lnTo>
                  <a:lnTo>
                    <a:pt x="192497" y="55073"/>
                  </a:lnTo>
                  <a:lnTo>
                    <a:pt x="225589" y="113926"/>
                  </a:lnTo>
                  <a:lnTo>
                    <a:pt x="233266" y="137193"/>
                  </a:lnTo>
                  <a:lnTo>
                    <a:pt x="236417" y="173091"/>
                  </a:lnTo>
                  <a:lnTo>
                    <a:pt x="228878" y="2000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6944007" y="1631917"/>
              <a:ext cx="171974" cy="192602"/>
            </a:xfrm>
            <a:custGeom>
              <a:avLst/>
              <a:gdLst/>
              <a:ahLst/>
              <a:cxnLst/>
              <a:rect l="0" t="0" r="0" b="0"/>
              <a:pathLst>
                <a:path w="171974" h="192602">
                  <a:moveTo>
                    <a:pt x="25858" y="0"/>
                  </a:moveTo>
                  <a:lnTo>
                    <a:pt x="7900" y="61110"/>
                  </a:lnTo>
                  <a:lnTo>
                    <a:pt x="0" y="94146"/>
                  </a:lnTo>
                  <a:lnTo>
                    <a:pt x="6626" y="136750"/>
                  </a:lnTo>
                  <a:lnTo>
                    <a:pt x="13801" y="156704"/>
                  </a:lnTo>
                  <a:lnTo>
                    <a:pt x="24789" y="173371"/>
                  </a:lnTo>
                  <a:lnTo>
                    <a:pt x="40591" y="185458"/>
                  </a:lnTo>
                  <a:lnTo>
                    <a:pt x="49718" y="190319"/>
                  </a:lnTo>
                  <a:lnTo>
                    <a:pt x="69218" y="192601"/>
                  </a:lnTo>
                  <a:lnTo>
                    <a:pt x="110332" y="184533"/>
                  </a:lnTo>
                  <a:lnTo>
                    <a:pt x="128133" y="172092"/>
                  </a:lnTo>
                  <a:lnTo>
                    <a:pt x="158624" y="135509"/>
                  </a:lnTo>
                  <a:lnTo>
                    <a:pt x="166754" y="112088"/>
                  </a:lnTo>
                  <a:lnTo>
                    <a:pt x="171973" y="58925"/>
                  </a:lnTo>
                  <a:lnTo>
                    <a:pt x="162728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7212021" y="1663816"/>
              <a:ext cx="294799" cy="170699"/>
            </a:xfrm>
            <a:custGeom>
              <a:avLst/>
              <a:gdLst/>
              <a:ahLst/>
              <a:cxnLst/>
              <a:rect l="0" t="0" r="0" b="0"/>
              <a:pathLst>
                <a:path w="294799" h="170699">
                  <a:moveTo>
                    <a:pt x="0" y="41800"/>
                  </a:moveTo>
                  <a:lnTo>
                    <a:pt x="14654" y="94828"/>
                  </a:lnTo>
                  <a:lnTo>
                    <a:pt x="31667" y="155469"/>
                  </a:lnTo>
                  <a:lnTo>
                    <a:pt x="36300" y="170698"/>
                  </a:lnTo>
                  <a:lnTo>
                    <a:pt x="34461" y="165769"/>
                  </a:lnTo>
                  <a:lnTo>
                    <a:pt x="28844" y="104543"/>
                  </a:lnTo>
                  <a:lnTo>
                    <a:pt x="22595" y="43145"/>
                  </a:lnTo>
                  <a:lnTo>
                    <a:pt x="27979" y="18611"/>
                  </a:lnTo>
                  <a:lnTo>
                    <a:pt x="32691" y="8793"/>
                  </a:lnTo>
                  <a:lnTo>
                    <a:pt x="38171" y="4588"/>
                  </a:lnTo>
                  <a:lnTo>
                    <a:pt x="44165" y="4124"/>
                  </a:lnTo>
                  <a:lnTo>
                    <a:pt x="50500" y="6154"/>
                  </a:lnTo>
                  <a:lnTo>
                    <a:pt x="63779" y="17768"/>
                  </a:lnTo>
                  <a:lnTo>
                    <a:pt x="97176" y="63852"/>
                  </a:lnTo>
                  <a:lnTo>
                    <a:pt x="124306" y="110042"/>
                  </a:lnTo>
                  <a:lnTo>
                    <a:pt x="127324" y="111861"/>
                  </a:lnTo>
                  <a:lnTo>
                    <a:pt x="128166" y="109564"/>
                  </a:lnTo>
                  <a:lnTo>
                    <a:pt x="127751" y="62812"/>
                  </a:lnTo>
                  <a:lnTo>
                    <a:pt x="135988" y="25539"/>
                  </a:lnTo>
                  <a:lnTo>
                    <a:pt x="146617" y="6887"/>
                  </a:lnTo>
                  <a:lnTo>
                    <a:pt x="156236" y="2147"/>
                  </a:lnTo>
                  <a:lnTo>
                    <a:pt x="182522" y="0"/>
                  </a:lnTo>
                  <a:lnTo>
                    <a:pt x="204343" y="6065"/>
                  </a:lnTo>
                  <a:lnTo>
                    <a:pt x="213438" y="10957"/>
                  </a:lnTo>
                  <a:lnTo>
                    <a:pt x="259338" y="72912"/>
                  </a:lnTo>
                  <a:lnTo>
                    <a:pt x="283297" y="131179"/>
                  </a:lnTo>
                  <a:lnTo>
                    <a:pt x="294798" y="1576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7549583" y="1452932"/>
              <a:ext cx="235118" cy="406828"/>
            </a:xfrm>
            <a:custGeom>
              <a:avLst/>
              <a:gdLst/>
              <a:ahLst/>
              <a:cxnLst/>
              <a:rect l="0" t="0" r="0" b="0"/>
              <a:pathLst>
                <a:path w="235118" h="406828">
                  <a:moveTo>
                    <a:pt x="9878" y="0"/>
                  </a:moveTo>
                  <a:lnTo>
                    <a:pt x="1545" y="48931"/>
                  </a:lnTo>
                  <a:lnTo>
                    <a:pt x="0" y="99896"/>
                  </a:lnTo>
                  <a:lnTo>
                    <a:pt x="5067" y="163232"/>
                  </a:lnTo>
                  <a:lnTo>
                    <a:pt x="14042" y="215261"/>
                  </a:lnTo>
                  <a:lnTo>
                    <a:pt x="26385" y="272848"/>
                  </a:lnTo>
                  <a:lnTo>
                    <a:pt x="33156" y="331883"/>
                  </a:lnTo>
                  <a:lnTo>
                    <a:pt x="36602" y="348715"/>
                  </a:lnTo>
                  <a:lnTo>
                    <a:pt x="35882" y="348290"/>
                  </a:lnTo>
                  <a:lnTo>
                    <a:pt x="34233" y="344498"/>
                  </a:lnTo>
                  <a:lnTo>
                    <a:pt x="31369" y="292100"/>
                  </a:lnTo>
                  <a:lnTo>
                    <a:pt x="36610" y="243702"/>
                  </a:lnTo>
                  <a:lnTo>
                    <a:pt x="51204" y="205439"/>
                  </a:lnTo>
                  <a:lnTo>
                    <a:pt x="66849" y="187623"/>
                  </a:lnTo>
                  <a:lnTo>
                    <a:pt x="75935" y="181234"/>
                  </a:lnTo>
                  <a:lnTo>
                    <a:pt x="98509" y="177255"/>
                  </a:lnTo>
                  <a:lnTo>
                    <a:pt x="122969" y="180556"/>
                  </a:lnTo>
                  <a:lnTo>
                    <a:pt x="156470" y="196738"/>
                  </a:lnTo>
                  <a:lnTo>
                    <a:pt x="187454" y="224409"/>
                  </a:lnTo>
                  <a:lnTo>
                    <a:pt x="210802" y="261724"/>
                  </a:lnTo>
                  <a:lnTo>
                    <a:pt x="229765" y="316254"/>
                  </a:lnTo>
                  <a:lnTo>
                    <a:pt x="235117" y="344109"/>
                  </a:lnTo>
                  <a:lnTo>
                    <a:pt x="233596" y="372086"/>
                  </a:lnTo>
                  <a:lnTo>
                    <a:pt x="229214" y="382588"/>
                  </a:lnTo>
                  <a:lnTo>
                    <a:pt x="214985" y="397377"/>
                  </a:lnTo>
                  <a:lnTo>
                    <a:pt x="193843" y="404729"/>
                  </a:lnTo>
                  <a:lnTo>
                    <a:pt x="170019" y="406827"/>
                  </a:lnTo>
                  <a:lnTo>
                    <a:pt x="115454" y="395613"/>
                  </a:lnTo>
                  <a:lnTo>
                    <a:pt x="73049" y="3684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7822673" y="1615367"/>
              <a:ext cx="188611" cy="206064"/>
            </a:xfrm>
            <a:custGeom>
              <a:avLst/>
              <a:gdLst/>
              <a:ahLst/>
              <a:cxnLst/>
              <a:rect l="0" t="0" r="0" b="0"/>
              <a:pathLst>
                <a:path w="188611" h="206064">
                  <a:moveTo>
                    <a:pt x="0" y="121835"/>
                  </a:moveTo>
                  <a:lnTo>
                    <a:pt x="42691" y="118715"/>
                  </a:lnTo>
                  <a:lnTo>
                    <a:pt x="102068" y="111112"/>
                  </a:lnTo>
                  <a:lnTo>
                    <a:pt x="134749" y="102020"/>
                  </a:lnTo>
                  <a:lnTo>
                    <a:pt x="180323" y="71941"/>
                  </a:lnTo>
                  <a:lnTo>
                    <a:pt x="185726" y="62836"/>
                  </a:lnTo>
                  <a:lnTo>
                    <a:pt x="188610" y="40241"/>
                  </a:lnTo>
                  <a:lnTo>
                    <a:pt x="185402" y="30004"/>
                  </a:lnTo>
                  <a:lnTo>
                    <a:pt x="172478" y="12391"/>
                  </a:lnTo>
                  <a:lnTo>
                    <a:pt x="148797" y="3003"/>
                  </a:lnTo>
                  <a:lnTo>
                    <a:pt x="121114" y="0"/>
                  </a:lnTo>
                  <a:lnTo>
                    <a:pt x="97113" y="2565"/>
                  </a:lnTo>
                  <a:lnTo>
                    <a:pt x="77866" y="13844"/>
                  </a:lnTo>
                  <a:lnTo>
                    <a:pt x="46447" y="44091"/>
                  </a:lnTo>
                  <a:lnTo>
                    <a:pt x="30400" y="76703"/>
                  </a:lnTo>
                  <a:lnTo>
                    <a:pt x="23825" y="116001"/>
                  </a:lnTo>
                  <a:lnTo>
                    <a:pt x="27467" y="151692"/>
                  </a:lnTo>
                  <a:lnTo>
                    <a:pt x="39113" y="170589"/>
                  </a:lnTo>
                  <a:lnTo>
                    <a:pt x="57159" y="185618"/>
                  </a:lnTo>
                  <a:lnTo>
                    <a:pt x="93625" y="199485"/>
                  </a:lnTo>
                  <a:lnTo>
                    <a:pt x="141630" y="204763"/>
                  </a:lnTo>
                  <a:lnTo>
                    <a:pt x="168457" y="20606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8085886" y="1610860"/>
              <a:ext cx="94757" cy="227559"/>
            </a:xfrm>
            <a:custGeom>
              <a:avLst/>
              <a:gdLst/>
              <a:ahLst/>
              <a:cxnLst/>
              <a:rect l="0" t="0" r="0" b="0"/>
              <a:pathLst>
                <a:path w="94757" h="227559">
                  <a:moveTo>
                    <a:pt x="0" y="73699"/>
                  </a:moveTo>
                  <a:lnTo>
                    <a:pt x="25194" y="135979"/>
                  </a:lnTo>
                  <a:lnTo>
                    <a:pt x="50833" y="198306"/>
                  </a:lnTo>
                  <a:lnTo>
                    <a:pt x="70694" y="225523"/>
                  </a:lnTo>
                  <a:lnTo>
                    <a:pt x="74035" y="227558"/>
                  </a:lnTo>
                  <a:lnTo>
                    <a:pt x="75094" y="225405"/>
                  </a:lnTo>
                  <a:lnTo>
                    <a:pt x="74629" y="220460"/>
                  </a:lnTo>
                  <a:lnTo>
                    <a:pt x="44473" y="167475"/>
                  </a:lnTo>
                  <a:lnTo>
                    <a:pt x="13497" y="107351"/>
                  </a:lnTo>
                  <a:lnTo>
                    <a:pt x="5999" y="83976"/>
                  </a:lnTo>
                  <a:lnTo>
                    <a:pt x="2666" y="57990"/>
                  </a:lnTo>
                  <a:lnTo>
                    <a:pt x="7424" y="37081"/>
                  </a:lnTo>
                  <a:lnTo>
                    <a:pt x="11968" y="28230"/>
                  </a:lnTo>
                  <a:lnTo>
                    <a:pt x="26376" y="15276"/>
                  </a:lnTo>
                  <a:lnTo>
                    <a:pt x="45648" y="6789"/>
                  </a:lnTo>
                  <a:lnTo>
                    <a:pt x="94756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8338570" y="182143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6" name="Group 85"/>
          <p:cNvGrpSpPr/>
          <p:nvPr/>
        </p:nvGrpSpPr>
        <p:grpSpPr>
          <a:xfrm>
            <a:off x="2537367" y="2295212"/>
            <a:ext cx="3442820" cy="637877"/>
            <a:chOff x="2537367" y="2295212"/>
            <a:chExt cx="3442820" cy="637877"/>
          </a:xfrm>
        </p:grpSpPr>
        <p:sp>
          <p:nvSpPr>
            <p:cNvPr id="64" name="Freeform 63"/>
            <p:cNvSpPr/>
            <p:nvPr/>
          </p:nvSpPr>
          <p:spPr>
            <a:xfrm>
              <a:off x="2537367" y="2484075"/>
              <a:ext cx="252685" cy="442568"/>
            </a:xfrm>
            <a:custGeom>
              <a:avLst/>
              <a:gdLst/>
              <a:ahLst/>
              <a:cxnLst/>
              <a:rect l="0" t="0" r="0" b="0"/>
              <a:pathLst>
                <a:path w="252685" h="442568">
                  <a:moveTo>
                    <a:pt x="0" y="11178"/>
                  </a:moveTo>
                  <a:lnTo>
                    <a:pt x="11179" y="0"/>
                  </a:lnTo>
                  <a:lnTo>
                    <a:pt x="15642" y="217"/>
                  </a:lnTo>
                  <a:lnTo>
                    <a:pt x="19786" y="3871"/>
                  </a:lnTo>
                  <a:lnTo>
                    <a:pt x="23720" y="9816"/>
                  </a:lnTo>
                  <a:lnTo>
                    <a:pt x="30032" y="68621"/>
                  </a:lnTo>
                  <a:lnTo>
                    <a:pt x="28159" y="131536"/>
                  </a:lnTo>
                  <a:lnTo>
                    <a:pt x="23162" y="176692"/>
                  </a:lnTo>
                  <a:lnTo>
                    <a:pt x="21681" y="231405"/>
                  </a:lnTo>
                  <a:lnTo>
                    <a:pt x="15591" y="291116"/>
                  </a:lnTo>
                  <a:lnTo>
                    <a:pt x="12699" y="346282"/>
                  </a:lnTo>
                  <a:lnTo>
                    <a:pt x="20401" y="391748"/>
                  </a:lnTo>
                  <a:lnTo>
                    <a:pt x="30904" y="412727"/>
                  </a:lnTo>
                  <a:lnTo>
                    <a:pt x="46491" y="426731"/>
                  </a:lnTo>
                  <a:lnTo>
                    <a:pt x="66286" y="435684"/>
                  </a:lnTo>
                  <a:lnTo>
                    <a:pt x="117122" y="441432"/>
                  </a:lnTo>
                  <a:lnTo>
                    <a:pt x="177814" y="442567"/>
                  </a:lnTo>
                  <a:lnTo>
                    <a:pt x="234376" y="434477"/>
                  </a:lnTo>
                  <a:lnTo>
                    <a:pt x="252684" y="43231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2611067" y="2716352"/>
              <a:ext cx="178985" cy="10529"/>
            </a:xfrm>
            <a:custGeom>
              <a:avLst/>
              <a:gdLst/>
              <a:ahLst/>
              <a:cxnLst/>
              <a:rect l="0" t="0" r="0" b="0"/>
              <a:pathLst>
                <a:path w="178985" h="10529">
                  <a:moveTo>
                    <a:pt x="178984" y="0"/>
                  </a:moveTo>
                  <a:lnTo>
                    <a:pt x="136293" y="3119"/>
                  </a:lnTo>
                  <a:lnTo>
                    <a:pt x="75746" y="9553"/>
                  </a:lnTo>
                  <a:lnTo>
                    <a:pt x="27007" y="10336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2600538" y="2484725"/>
              <a:ext cx="189514" cy="10529"/>
            </a:xfrm>
            <a:custGeom>
              <a:avLst/>
              <a:gdLst/>
              <a:ahLst/>
              <a:cxnLst/>
              <a:rect l="0" t="0" r="0" b="0"/>
              <a:pathLst>
                <a:path w="189514" h="10529">
                  <a:moveTo>
                    <a:pt x="189513" y="0"/>
                  </a:moveTo>
                  <a:lnTo>
                    <a:pt x="130897" y="0"/>
                  </a:lnTo>
                  <a:lnTo>
                    <a:pt x="76723" y="7236"/>
                  </a:lnTo>
                  <a:lnTo>
                    <a:pt x="27201" y="9878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2884808" y="2726880"/>
              <a:ext cx="136871" cy="147400"/>
            </a:xfrm>
            <a:custGeom>
              <a:avLst/>
              <a:gdLst/>
              <a:ahLst/>
              <a:cxnLst/>
              <a:rect l="0" t="0" r="0" b="0"/>
              <a:pathLst>
                <a:path w="136871" h="147400">
                  <a:moveTo>
                    <a:pt x="136870" y="0"/>
                  </a:moveTo>
                  <a:lnTo>
                    <a:pt x="112824" y="9576"/>
                  </a:lnTo>
                  <a:lnTo>
                    <a:pt x="91401" y="27534"/>
                  </a:lnTo>
                  <a:lnTo>
                    <a:pt x="49147" y="83627"/>
                  </a:lnTo>
                  <a:lnTo>
                    <a:pt x="6240" y="138725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2863751" y="2726880"/>
              <a:ext cx="157928" cy="168457"/>
            </a:xfrm>
            <a:custGeom>
              <a:avLst/>
              <a:gdLst/>
              <a:ahLst/>
              <a:cxnLst/>
              <a:rect l="0" t="0" r="0" b="0"/>
              <a:pathLst>
                <a:path w="157928" h="168457">
                  <a:moveTo>
                    <a:pt x="0" y="0"/>
                  </a:moveTo>
                  <a:lnTo>
                    <a:pt x="42662" y="55660"/>
                  </a:lnTo>
                  <a:lnTo>
                    <a:pt x="66453" y="82003"/>
                  </a:lnTo>
                  <a:lnTo>
                    <a:pt x="123510" y="134480"/>
                  </a:lnTo>
                  <a:lnTo>
                    <a:pt x="157927" y="1684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3169077" y="263212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3158549" y="2790051"/>
              <a:ext cx="10529" cy="10530"/>
            </a:xfrm>
            <a:custGeom>
              <a:avLst/>
              <a:gdLst/>
              <a:ahLst/>
              <a:cxnLst/>
              <a:rect l="0" t="0" r="0" b="0"/>
              <a:pathLst>
                <a:path w="10529" h="10530">
                  <a:moveTo>
                    <a:pt x="10528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3790387" y="2463668"/>
              <a:ext cx="20930" cy="368498"/>
            </a:xfrm>
            <a:custGeom>
              <a:avLst/>
              <a:gdLst/>
              <a:ahLst/>
              <a:cxnLst/>
              <a:rect l="0" t="0" r="0" b="0"/>
              <a:pathLst>
                <a:path w="20930" h="368498">
                  <a:moveTo>
                    <a:pt x="10400" y="0"/>
                  </a:moveTo>
                  <a:lnTo>
                    <a:pt x="1335" y="58617"/>
                  </a:lnTo>
                  <a:lnTo>
                    <a:pt x="306" y="110175"/>
                  </a:lnTo>
                  <a:lnTo>
                    <a:pt x="0" y="164315"/>
                  </a:lnTo>
                  <a:lnTo>
                    <a:pt x="5499" y="217402"/>
                  </a:lnTo>
                  <a:lnTo>
                    <a:pt x="9432" y="279337"/>
                  </a:lnTo>
                  <a:lnTo>
                    <a:pt x="13329" y="333511"/>
                  </a:lnTo>
                  <a:lnTo>
                    <a:pt x="20929" y="36849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3894336" y="2439316"/>
              <a:ext cx="274950" cy="356851"/>
            </a:xfrm>
            <a:custGeom>
              <a:avLst/>
              <a:gdLst/>
              <a:ahLst/>
              <a:cxnLst/>
              <a:rect l="0" t="0" r="0" b="0"/>
              <a:pathLst>
                <a:path w="274950" h="356851">
                  <a:moveTo>
                    <a:pt x="74907" y="3295"/>
                  </a:moveTo>
                  <a:lnTo>
                    <a:pt x="36534" y="32603"/>
                  </a:lnTo>
                  <a:lnTo>
                    <a:pt x="3274" y="82658"/>
                  </a:lnTo>
                  <a:lnTo>
                    <a:pt x="246" y="81940"/>
                  </a:lnTo>
                  <a:lnTo>
                    <a:pt x="0" y="65544"/>
                  </a:lnTo>
                  <a:lnTo>
                    <a:pt x="6910" y="48119"/>
                  </a:lnTo>
                  <a:lnTo>
                    <a:pt x="30410" y="17868"/>
                  </a:lnTo>
                  <a:lnTo>
                    <a:pt x="56263" y="2024"/>
                  </a:lnTo>
                  <a:lnTo>
                    <a:pt x="75980" y="0"/>
                  </a:lnTo>
                  <a:lnTo>
                    <a:pt x="95271" y="4170"/>
                  </a:lnTo>
                  <a:lnTo>
                    <a:pt x="126720" y="25911"/>
                  </a:lnTo>
                  <a:lnTo>
                    <a:pt x="134015" y="32411"/>
                  </a:lnTo>
                  <a:lnTo>
                    <a:pt x="149872" y="63914"/>
                  </a:lnTo>
                  <a:lnTo>
                    <a:pt x="157305" y="118821"/>
                  </a:lnTo>
                  <a:lnTo>
                    <a:pt x="158593" y="173615"/>
                  </a:lnTo>
                  <a:lnTo>
                    <a:pt x="157805" y="226246"/>
                  </a:lnTo>
                  <a:lnTo>
                    <a:pt x="149512" y="270826"/>
                  </a:lnTo>
                  <a:lnTo>
                    <a:pt x="138871" y="295333"/>
                  </a:lnTo>
                  <a:lnTo>
                    <a:pt x="114136" y="323271"/>
                  </a:lnTo>
                  <a:lnTo>
                    <a:pt x="84581" y="346367"/>
                  </a:lnTo>
                  <a:lnTo>
                    <a:pt x="60879" y="354643"/>
                  </a:lnTo>
                  <a:lnTo>
                    <a:pt x="48008" y="356850"/>
                  </a:lnTo>
                  <a:lnTo>
                    <a:pt x="38257" y="354812"/>
                  </a:lnTo>
                  <a:lnTo>
                    <a:pt x="30587" y="349943"/>
                  </a:lnTo>
                  <a:lnTo>
                    <a:pt x="24303" y="343188"/>
                  </a:lnTo>
                  <a:lnTo>
                    <a:pt x="17321" y="323205"/>
                  </a:lnTo>
                  <a:lnTo>
                    <a:pt x="15460" y="311325"/>
                  </a:lnTo>
                  <a:lnTo>
                    <a:pt x="17728" y="301065"/>
                  </a:lnTo>
                  <a:lnTo>
                    <a:pt x="29607" y="283426"/>
                  </a:lnTo>
                  <a:lnTo>
                    <a:pt x="40028" y="278956"/>
                  </a:lnTo>
                  <a:lnTo>
                    <a:pt x="67204" y="277110"/>
                  </a:lnTo>
                  <a:lnTo>
                    <a:pt x="129655" y="288498"/>
                  </a:lnTo>
                  <a:lnTo>
                    <a:pt x="167168" y="301489"/>
                  </a:lnTo>
                  <a:lnTo>
                    <a:pt x="229213" y="331295"/>
                  </a:lnTo>
                  <a:lnTo>
                    <a:pt x="274949" y="34020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4117316" y="2518575"/>
              <a:ext cx="307686" cy="268111"/>
            </a:xfrm>
            <a:custGeom>
              <a:avLst/>
              <a:gdLst/>
              <a:ahLst/>
              <a:cxnLst/>
              <a:rect l="0" t="0" r="0" b="0"/>
              <a:pathLst>
                <a:path w="307686" h="268111">
                  <a:moveTo>
                    <a:pt x="104611" y="18792"/>
                  </a:moveTo>
                  <a:lnTo>
                    <a:pt x="41278" y="82126"/>
                  </a:lnTo>
                  <a:lnTo>
                    <a:pt x="34313" y="89091"/>
                  </a:lnTo>
                  <a:lnTo>
                    <a:pt x="26160" y="92564"/>
                  </a:lnTo>
                  <a:lnTo>
                    <a:pt x="7743" y="93304"/>
                  </a:lnTo>
                  <a:lnTo>
                    <a:pt x="2598" y="89524"/>
                  </a:lnTo>
                  <a:lnTo>
                    <a:pt x="338" y="83494"/>
                  </a:lnTo>
                  <a:lnTo>
                    <a:pt x="0" y="75965"/>
                  </a:lnTo>
                  <a:lnTo>
                    <a:pt x="5865" y="61360"/>
                  </a:lnTo>
                  <a:lnTo>
                    <a:pt x="17440" y="47070"/>
                  </a:lnTo>
                  <a:lnTo>
                    <a:pt x="43688" y="27041"/>
                  </a:lnTo>
                  <a:lnTo>
                    <a:pt x="94378" y="5379"/>
                  </a:lnTo>
                  <a:lnTo>
                    <a:pt x="131345" y="0"/>
                  </a:lnTo>
                  <a:lnTo>
                    <a:pt x="151978" y="4981"/>
                  </a:lnTo>
                  <a:lnTo>
                    <a:pt x="184288" y="27243"/>
                  </a:lnTo>
                  <a:lnTo>
                    <a:pt x="188144" y="36124"/>
                  </a:lnTo>
                  <a:lnTo>
                    <a:pt x="189310" y="58471"/>
                  </a:lnTo>
                  <a:lnTo>
                    <a:pt x="182809" y="77761"/>
                  </a:lnTo>
                  <a:lnTo>
                    <a:pt x="157630" y="111826"/>
                  </a:lnTo>
                  <a:lnTo>
                    <a:pt x="161710" y="108494"/>
                  </a:lnTo>
                  <a:lnTo>
                    <a:pt x="188340" y="104642"/>
                  </a:lnTo>
                  <a:lnTo>
                    <a:pt x="225866" y="114679"/>
                  </a:lnTo>
                  <a:lnTo>
                    <a:pt x="270892" y="139032"/>
                  </a:lnTo>
                  <a:lnTo>
                    <a:pt x="288089" y="152561"/>
                  </a:lnTo>
                  <a:lnTo>
                    <a:pt x="305334" y="178920"/>
                  </a:lnTo>
                  <a:lnTo>
                    <a:pt x="307685" y="198755"/>
                  </a:lnTo>
                  <a:lnTo>
                    <a:pt x="306674" y="208957"/>
                  </a:lnTo>
                  <a:lnTo>
                    <a:pt x="296192" y="229652"/>
                  </a:lnTo>
                  <a:lnTo>
                    <a:pt x="288484" y="240084"/>
                  </a:lnTo>
                  <a:lnTo>
                    <a:pt x="267441" y="254795"/>
                  </a:lnTo>
                  <a:lnTo>
                    <a:pt x="242490" y="264062"/>
                  </a:lnTo>
                  <a:lnTo>
                    <a:pt x="203306" y="268110"/>
                  </a:lnTo>
                  <a:lnTo>
                    <a:pt x="147244" y="256533"/>
                  </a:lnTo>
                  <a:lnTo>
                    <a:pt x="115139" y="23989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4426196" y="2474197"/>
              <a:ext cx="69832" cy="75199"/>
            </a:xfrm>
            <a:custGeom>
              <a:avLst/>
              <a:gdLst/>
              <a:ahLst/>
              <a:cxnLst/>
              <a:rect l="0" t="0" r="0" b="0"/>
              <a:pathLst>
                <a:path w="69832" h="75199">
                  <a:moveTo>
                    <a:pt x="48415" y="0"/>
                  </a:moveTo>
                  <a:lnTo>
                    <a:pt x="24369" y="9575"/>
                  </a:lnTo>
                  <a:lnTo>
                    <a:pt x="10042" y="20243"/>
                  </a:lnTo>
                  <a:lnTo>
                    <a:pt x="2115" y="39022"/>
                  </a:lnTo>
                  <a:lnTo>
                    <a:pt x="0" y="50581"/>
                  </a:lnTo>
                  <a:lnTo>
                    <a:pt x="2101" y="59457"/>
                  </a:lnTo>
                  <a:lnTo>
                    <a:pt x="7010" y="66544"/>
                  </a:lnTo>
                  <a:lnTo>
                    <a:pt x="13793" y="72439"/>
                  </a:lnTo>
                  <a:lnTo>
                    <a:pt x="21824" y="75198"/>
                  </a:lnTo>
                  <a:lnTo>
                    <a:pt x="40106" y="75145"/>
                  </a:lnTo>
                  <a:lnTo>
                    <a:pt x="56810" y="68103"/>
                  </a:lnTo>
                  <a:lnTo>
                    <a:pt x="64541" y="62949"/>
                  </a:lnTo>
                  <a:lnTo>
                    <a:pt x="68524" y="56004"/>
                  </a:lnTo>
                  <a:lnTo>
                    <a:pt x="69831" y="38928"/>
                  </a:lnTo>
                  <a:lnTo>
                    <a:pt x="66202" y="32971"/>
                  </a:lnTo>
                  <a:lnTo>
                    <a:pt x="60273" y="28999"/>
                  </a:lnTo>
                  <a:lnTo>
                    <a:pt x="37886" y="210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4443026" y="2474197"/>
              <a:ext cx="157928" cy="336912"/>
            </a:xfrm>
            <a:custGeom>
              <a:avLst/>
              <a:gdLst/>
              <a:ahLst/>
              <a:cxnLst/>
              <a:rect l="0" t="0" r="0" b="0"/>
              <a:pathLst>
                <a:path w="157928" h="336912">
                  <a:moveTo>
                    <a:pt x="157927" y="0"/>
                  </a:moveTo>
                  <a:lnTo>
                    <a:pt x="146749" y="11178"/>
                  </a:lnTo>
                  <a:lnTo>
                    <a:pt x="117494" y="73217"/>
                  </a:lnTo>
                  <a:lnTo>
                    <a:pt x="98121" y="124123"/>
                  </a:lnTo>
                  <a:lnTo>
                    <a:pt x="72977" y="182359"/>
                  </a:lnTo>
                  <a:lnTo>
                    <a:pt x="45481" y="244251"/>
                  </a:lnTo>
                  <a:lnTo>
                    <a:pt x="18842" y="304215"/>
                  </a:lnTo>
                  <a:lnTo>
                    <a:pt x="0" y="33691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4533869" y="2716352"/>
              <a:ext cx="68828" cy="78281"/>
            </a:xfrm>
            <a:custGeom>
              <a:avLst/>
              <a:gdLst/>
              <a:ahLst/>
              <a:cxnLst/>
              <a:rect l="0" t="0" r="0" b="0"/>
              <a:pathLst>
                <a:path w="68828" h="78281">
                  <a:moveTo>
                    <a:pt x="24970" y="0"/>
                  </a:moveTo>
                  <a:lnTo>
                    <a:pt x="9329" y="17981"/>
                  </a:lnTo>
                  <a:lnTo>
                    <a:pt x="1251" y="34898"/>
                  </a:lnTo>
                  <a:lnTo>
                    <a:pt x="0" y="54115"/>
                  </a:lnTo>
                  <a:lnTo>
                    <a:pt x="1304" y="64152"/>
                  </a:lnTo>
                  <a:lnTo>
                    <a:pt x="6853" y="70844"/>
                  </a:lnTo>
                  <a:lnTo>
                    <a:pt x="25497" y="78280"/>
                  </a:lnTo>
                  <a:lnTo>
                    <a:pt x="34680" y="77923"/>
                  </a:lnTo>
                  <a:lnTo>
                    <a:pt x="51122" y="71287"/>
                  </a:lnTo>
                  <a:lnTo>
                    <a:pt x="63110" y="57419"/>
                  </a:lnTo>
                  <a:lnTo>
                    <a:pt x="67944" y="48808"/>
                  </a:lnTo>
                  <a:lnTo>
                    <a:pt x="68827" y="40727"/>
                  </a:lnTo>
                  <a:lnTo>
                    <a:pt x="63569" y="25510"/>
                  </a:lnTo>
                  <a:lnTo>
                    <a:pt x="56553" y="17187"/>
                  </a:lnTo>
                  <a:lnTo>
                    <a:pt x="46027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4906279" y="2600538"/>
              <a:ext cx="94758" cy="21058"/>
            </a:xfrm>
            <a:custGeom>
              <a:avLst/>
              <a:gdLst/>
              <a:ahLst/>
              <a:cxnLst/>
              <a:rect l="0" t="0" r="0" b="0"/>
              <a:pathLst>
                <a:path w="94758" h="21058">
                  <a:moveTo>
                    <a:pt x="94757" y="0"/>
                  </a:moveTo>
                  <a:lnTo>
                    <a:pt x="34816" y="1678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4927336" y="2705823"/>
              <a:ext cx="115815" cy="10530"/>
            </a:xfrm>
            <a:custGeom>
              <a:avLst/>
              <a:gdLst/>
              <a:ahLst/>
              <a:cxnLst/>
              <a:rect l="0" t="0" r="0" b="0"/>
              <a:pathLst>
                <a:path w="115815" h="10530">
                  <a:moveTo>
                    <a:pt x="115814" y="0"/>
                  </a:moveTo>
                  <a:lnTo>
                    <a:pt x="57197" y="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5287886" y="2463668"/>
              <a:ext cx="29006" cy="389555"/>
            </a:xfrm>
            <a:custGeom>
              <a:avLst/>
              <a:gdLst/>
              <a:ahLst/>
              <a:cxnLst/>
              <a:rect l="0" t="0" r="0" b="0"/>
              <a:pathLst>
                <a:path w="29006" h="389555">
                  <a:moveTo>
                    <a:pt x="29005" y="0"/>
                  </a:moveTo>
                  <a:lnTo>
                    <a:pt x="17826" y="16768"/>
                  </a:lnTo>
                  <a:lnTo>
                    <a:pt x="8729" y="68346"/>
                  </a:lnTo>
                  <a:lnTo>
                    <a:pt x="0" y="127234"/>
                  </a:lnTo>
                  <a:lnTo>
                    <a:pt x="1304" y="189777"/>
                  </a:lnTo>
                  <a:lnTo>
                    <a:pt x="5980" y="252762"/>
                  </a:lnTo>
                  <a:lnTo>
                    <a:pt x="10484" y="309639"/>
                  </a:lnTo>
                  <a:lnTo>
                    <a:pt x="16108" y="353008"/>
                  </a:lnTo>
                  <a:lnTo>
                    <a:pt x="18476" y="38955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5502289" y="2313572"/>
              <a:ext cx="204157" cy="247853"/>
            </a:xfrm>
            <a:custGeom>
              <a:avLst/>
              <a:gdLst/>
              <a:ahLst/>
              <a:cxnLst/>
              <a:rect l="0" t="0" r="0" b="0"/>
              <a:pathLst>
                <a:path w="204157" h="247853">
                  <a:moveTo>
                    <a:pt x="25172" y="23754"/>
                  </a:moveTo>
                  <a:lnTo>
                    <a:pt x="9531" y="41735"/>
                  </a:lnTo>
                  <a:lnTo>
                    <a:pt x="1452" y="58652"/>
                  </a:lnTo>
                  <a:lnTo>
                    <a:pt x="0" y="59887"/>
                  </a:lnTo>
                  <a:lnTo>
                    <a:pt x="1506" y="48782"/>
                  </a:lnTo>
                  <a:lnTo>
                    <a:pt x="14520" y="21811"/>
                  </a:lnTo>
                  <a:lnTo>
                    <a:pt x="29796" y="8073"/>
                  </a:lnTo>
                  <a:lnTo>
                    <a:pt x="38784" y="2771"/>
                  </a:lnTo>
                  <a:lnTo>
                    <a:pt x="61247" y="0"/>
                  </a:lnTo>
                  <a:lnTo>
                    <a:pt x="84489" y="3838"/>
                  </a:lnTo>
                  <a:lnTo>
                    <a:pt x="102618" y="13343"/>
                  </a:lnTo>
                  <a:lnTo>
                    <a:pt x="115354" y="31605"/>
                  </a:lnTo>
                  <a:lnTo>
                    <a:pt x="135704" y="88912"/>
                  </a:lnTo>
                  <a:lnTo>
                    <a:pt x="136822" y="148755"/>
                  </a:lnTo>
                  <a:lnTo>
                    <a:pt x="130946" y="176406"/>
                  </a:lnTo>
                  <a:lnTo>
                    <a:pt x="114484" y="210534"/>
                  </a:lnTo>
                  <a:lnTo>
                    <a:pt x="101521" y="228040"/>
                  </a:lnTo>
                  <a:lnTo>
                    <a:pt x="75480" y="245460"/>
                  </a:lnTo>
                  <a:lnTo>
                    <a:pt x="55720" y="247852"/>
                  </a:lnTo>
                  <a:lnTo>
                    <a:pt x="36409" y="243846"/>
                  </a:lnTo>
                  <a:lnTo>
                    <a:pt x="20028" y="234267"/>
                  </a:lnTo>
                  <a:lnTo>
                    <a:pt x="8068" y="219091"/>
                  </a:lnTo>
                  <a:lnTo>
                    <a:pt x="3241" y="210130"/>
                  </a:lnTo>
                  <a:lnTo>
                    <a:pt x="2362" y="200647"/>
                  </a:lnTo>
                  <a:lnTo>
                    <a:pt x="7625" y="180752"/>
                  </a:lnTo>
                  <a:lnTo>
                    <a:pt x="14644" y="172873"/>
                  </a:lnTo>
                  <a:lnTo>
                    <a:pt x="56411" y="151822"/>
                  </a:lnTo>
                  <a:lnTo>
                    <a:pt x="77661" y="146184"/>
                  </a:lnTo>
                  <a:lnTo>
                    <a:pt x="136026" y="149350"/>
                  </a:lnTo>
                  <a:lnTo>
                    <a:pt x="186735" y="141664"/>
                  </a:lnTo>
                  <a:lnTo>
                    <a:pt x="204156" y="13956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5705957" y="2295212"/>
              <a:ext cx="175178" cy="267112"/>
            </a:xfrm>
            <a:custGeom>
              <a:avLst/>
              <a:gdLst/>
              <a:ahLst/>
              <a:cxnLst/>
              <a:rect l="0" t="0" r="0" b="0"/>
              <a:pathLst>
                <a:path w="175178" h="267112">
                  <a:moveTo>
                    <a:pt x="74188" y="0"/>
                  </a:moveTo>
                  <a:lnTo>
                    <a:pt x="13315" y="42662"/>
                  </a:lnTo>
                  <a:lnTo>
                    <a:pt x="5530" y="49498"/>
                  </a:lnTo>
                  <a:lnTo>
                    <a:pt x="1510" y="49377"/>
                  </a:lnTo>
                  <a:lnTo>
                    <a:pt x="0" y="44616"/>
                  </a:lnTo>
                  <a:lnTo>
                    <a:pt x="162" y="36763"/>
                  </a:lnTo>
                  <a:lnTo>
                    <a:pt x="3780" y="29188"/>
                  </a:lnTo>
                  <a:lnTo>
                    <a:pt x="17159" y="14532"/>
                  </a:lnTo>
                  <a:lnTo>
                    <a:pt x="37923" y="6459"/>
                  </a:lnTo>
                  <a:lnTo>
                    <a:pt x="61580" y="4040"/>
                  </a:lnTo>
                  <a:lnTo>
                    <a:pt x="83792" y="6865"/>
                  </a:lnTo>
                  <a:lnTo>
                    <a:pt x="102243" y="15140"/>
                  </a:lnTo>
                  <a:lnTo>
                    <a:pt x="110439" y="20622"/>
                  </a:lnTo>
                  <a:lnTo>
                    <a:pt x="114733" y="28956"/>
                  </a:lnTo>
                  <a:lnTo>
                    <a:pt x="116384" y="50694"/>
                  </a:lnTo>
                  <a:lnTo>
                    <a:pt x="110737" y="83651"/>
                  </a:lnTo>
                  <a:lnTo>
                    <a:pt x="96065" y="110053"/>
                  </a:lnTo>
                  <a:lnTo>
                    <a:pt x="76901" y="132694"/>
                  </a:lnTo>
                  <a:lnTo>
                    <a:pt x="73657" y="134086"/>
                  </a:lnTo>
                  <a:lnTo>
                    <a:pt x="72664" y="131505"/>
                  </a:lnTo>
                  <a:lnTo>
                    <a:pt x="73172" y="126275"/>
                  </a:lnTo>
                  <a:lnTo>
                    <a:pt x="77020" y="123957"/>
                  </a:lnTo>
                  <a:lnTo>
                    <a:pt x="90654" y="124502"/>
                  </a:lnTo>
                  <a:lnTo>
                    <a:pt x="118061" y="131386"/>
                  </a:lnTo>
                  <a:lnTo>
                    <a:pt x="135021" y="143792"/>
                  </a:lnTo>
                  <a:lnTo>
                    <a:pt x="164973" y="174762"/>
                  </a:lnTo>
                  <a:lnTo>
                    <a:pt x="173028" y="195435"/>
                  </a:lnTo>
                  <a:lnTo>
                    <a:pt x="175177" y="207499"/>
                  </a:lnTo>
                  <a:lnTo>
                    <a:pt x="171324" y="227143"/>
                  </a:lnTo>
                  <a:lnTo>
                    <a:pt x="167022" y="235656"/>
                  </a:lnTo>
                  <a:lnTo>
                    <a:pt x="152882" y="248236"/>
                  </a:lnTo>
                  <a:lnTo>
                    <a:pt x="109620" y="265843"/>
                  </a:lnTo>
                  <a:lnTo>
                    <a:pt x="86425" y="267111"/>
                  </a:lnTo>
                  <a:lnTo>
                    <a:pt x="32074" y="2526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5453761" y="2632124"/>
              <a:ext cx="526426" cy="21058"/>
            </a:xfrm>
            <a:custGeom>
              <a:avLst/>
              <a:gdLst/>
              <a:ahLst/>
              <a:cxnLst/>
              <a:rect l="0" t="0" r="0" b="0"/>
              <a:pathLst>
                <a:path w="526426" h="21058">
                  <a:moveTo>
                    <a:pt x="526425" y="21057"/>
                  </a:moveTo>
                  <a:lnTo>
                    <a:pt x="467808" y="21057"/>
                  </a:lnTo>
                  <a:lnTo>
                    <a:pt x="412465" y="21057"/>
                  </a:lnTo>
                  <a:lnTo>
                    <a:pt x="349540" y="21057"/>
                  </a:lnTo>
                  <a:lnTo>
                    <a:pt x="299709" y="17937"/>
                  </a:lnTo>
                  <a:lnTo>
                    <a:pt x="243611" y="12724"/>
                  </a:lnTo>
                  <a:lnTo>
                    <a:pt x="186825" y="11179"/>
                  </a:lnTo>
                  <a:lnTo>
                    <a:pt x="131785" y="10721"/>
                  </a:lnTo>
                  <a:lnTo>
                    <a:pt x="71266" y="10567"/>
                  </a:lnTo>
                  <a:lnTo>
                    <a:pt x="12620" y="220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5516933" y="2758466"/>
              <a:ext cx="10529" cy="157928"/>
            </a:xfrm>
            <a:custGeom>
              <a:avLst/>
              <a:gdLst/>
              <a:ahLst/>
              <a:cxnLst/>
              <a:rect l="0" t="0" r="0" b="0"/>
              <a:pathLst>
                <a:path w="10529" h="157928">
                  <a:moveTo>
                    <a:pt x="10528" y="0"/>
                  </a:moveTo>
                  <a:lnTo>
                    <a:pt x="4939" y="16768"/>
                  </a:lnTo>
                  <a:lnTo>
                    <a:pt x="5864" y="72326"/>
                  </a:lnTo>
                  <a:lnTo>
                    <a:pt x="772" y="131057"/>
                  </a:lnTo>
                  <a:lnTo>
                    <a:pt x="0" y="1579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5587623" y="2758466"/>
              <a:ext cx="151971" cy="165162"/>
            </a:xfrm>
            <a:custGeom>
              <a:avLst/>
              <a:gdLst/>
              <a:ahLst/>
              <a:cxnLst/>
              <a:rect l="0" t="0" r="0" b="0"/>
              <a:pathLst>
                <a:path w="151971" h="165162">
                  <a:moveTo>
                    <a:pt x="97766" y="0"/>
                  </a:moveTo>
                  <a:lnTo>
                    <a:pt x="36892" y="42662"/>
                  </a:lnTo>
                  <a:lnTo>
                    <a:pt x="22748" y="57565"/>
                  </a:lnTo>
                  <a:lnTo>
                    <a:pt x="250" y="105933"/>
                  </a:lnTo>
                  <a:lnTo>
                    <a:pt x="0" y="116246"/>
                  </a:lnTo>
                  <a:lnTo>
                    <a:pt x="5961" y="137063"/>
                  </a:lnTo>
                  <a:lnTo>
                    <a:pt x="19529" y="151774"/>
                  </a:lnTo>
                  <a:lnTo>
                    <a:pt x="28060" y="157335"/>
                  </a:lnTo>
                  <a:lnTo>
                    <a:pt x="68013" y="165161"/>
                  </a:lnTo>
                  <a:lnTo>
                    <a:pt x="93901" y="160752"/>
                  </a:lnTo>
                  <a:lnTo>
                    <a:pt x="125086" y="145117"/>
                  </a:lnTo>
                  <a:lnTo>
                    <a:pt x="133527" y="138858"/>
                  </a:lnTo>
                  <a:lnTo>
                    <a:pt x="146025" y="119427"/>
                  </a:lnTo>
                  <a:lnTo>
                    <a:pt x="150995" y="107694"/>
                  </a:lnTo>
                  <a:lnTo>
                    <a:pt x="151970" y="96362"/>
                  </a:lnTo>
                  <a:lnTo>
                    <a:pt x="146813" y="74413"/>
                  </a:lnTo>
                  <a:lnTo>
                    <a:pt x="130755" y="42325"/>
                  </a:lnTo>
                  <a:lnTo>
                    <a:pt x="114767" y="27390"/>
                  </a:lnTo>
                  <a:lnTo>
                    <a:pt x="87237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5760271" y="2768994"/>
              <a:ext cx="189105" cy="164095"/>
            </a:xfrm>
            <a:custGeom>
              <a:avLst/>
              <a:gdLst/>
              <a:ahLst/>
              <a:cxnLst/>
              <a:rect l="0" t="0" r="0" b="0"/>
              <a:pathLst>
                <a:path w="189105" h="164095">
                  <a:moveTo>
                    <a:pt x="83045" y="0"/>
                  </a:moveTo>
                  <a:lnTo>
                    <a:pt x="58998" y="9576"/>
                  </a:lnTo>
                  <a:lnTo>
                    <a:pt x="23451" y="39404"/>
                  </a:lnTo>
                  <a:lnTo>
                    <a:pt x="2347" y="71077"/>
                  </a:lnTo>
                  <a:lnTo>
                    <a:pt x="0" y="82480"/>
                  </a:lnTo>
                  <a:lnTo>
                    <a:pt x="3632" y="104508"/>
                  </a:lnTo>
                  <a:lnTo>
                    <a:pt x="18831" y="131052"/>
                  </a:lnTo>
                  <a:lnTo>
                    <a:pt x="49330" y="153734"/>
                  </a:lnTo>
                  <a:lnTo>
                    <a:pt x="93593" y="164094"/>
                  </a:lnTo>
                  <a:lnTo>
                    <a:pt x="132573" y="161575"/>
                  </a:lnTo>
                  <a:lnTo>
                    <a:pt x="152240" y="150190"/>
                  </a:lnTo>
                  <a:lnTo>
                    <a:pt x="168781" y="132262"/>
                  </a:lnTo>
                  <a:lnTo>
                    <a:pt x="183930" y="108696"/>
                  </a:lnTo>
                  <a:lnTo>
                    <a:pt x="189104" y="85744"/>
                  </a:lnTo>
                  <a:lnTo>
                    <a:pt x="188846" y="74710"/>
                  </a:lnTo>
                  <a:lnTo>
                    <a:pt x="179200" y="53092"/>
                  </a:lnTo>
                  <a:lnTo>
                    <a:pt x="163215" y="34125"/>
                  </a:lnTo>
                  <a:lnTo>
                    <a:pt x="124357" y="12417"/>
                  </a:lnTo>
                  <a:lnTo>
                    <a:pt x="96456" y="3679"/>
                  </a:lnTo>
                  <a:lnTo>
                    <a:pt x="72516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Custom</PresentationFormat>
  <Paragraphs>0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7" baseType="lpstr">
      <vt:lpstr>Arial</vt:lpstr>
      <vt:lpstr>Calibri</vt:lpstr>
      <vt:lpstr>Office Theme</vt:lpstr>
      <vt:lpstr>Slide 1</vt:lpstr>
      <vt:lpstr>Slide 2</vt:lpstr>
      <vt:lpstr>Slide 3</vt:lpstr>
      <vt:lpstr>Slide 4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terrymcconeghymc</dc:creator>
  <cp:lastModifiedBy>terrymcconeghymc</cp:lastModifiedBy>
  <cp:revision>1</cp:revision>
  <dcterms:created xsi:type="dcterms:W3CDTF">2014-03-04T19:34:35Z</dcterms:created>
  <dcterms:modified xsi:type="dcterms:W3CDTF">2014-03-04T19:34:52Z</dcterms:modified>
</cp:coreProperties>
</file>